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3" r:id="rId3"/>
    <p:sldId id="269" r:id="rId4"/>
    <p:sldId id="288" r:id="rId5"/>
    <p:sldId id="277" r:id="rId6"/>
    <p:sldId id="282" r:id="rId7"/>
    <p:sldId id="264" r:id="rId8"/>
    <p:sldId id="268" r:id="rId9"/>
    <p:sldId id="287" r:id="rId10"/>
    <p:sldId id="278" r:id="rId11"/>
    <p:sldId id="272" r:id="rId12"/>
    <p:sldId id="266" r:id="rId13"/>
    <p:sldId id="281" r:id="rId14"/>
    <p:sldId id="284" r:id="rId15"/>
    <p:sldId id="274" r:id="rId16"/>
    <p:sldId id="286" r:id="rId17"/>
    <p:sldId id="285" r:id="rId18"/>
    <p:sldId id="270" r:id="rId19"/>
    <p:sldId id="275" r:id="rId20"/>
    <p:sldId id="259" r:id="rId21"/>
    <p:sldId id="276" r:id="rId22"/>
    <p:sldId id="267" r:id="rId23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25"/>
      <p:bold r:id="rId26"/>
    </p:embeddedFont>
    <p:embeddedFont>
      <p:font typeface="Microsoft YaHei" panose="020B0503020204020204" pitchFamily="34" charset="-122"/>
      <p:regular r:id="rId25"/>
      <p:bold r:id="rId26"/>
    </p:embeddedFont>
    <p:embeddedFont>
      <p:font typeface="Microsoft YaHei" panose="020B0503020204020204" pitchFamily="34" charset="-122"/>
      <p:regular r:id="rId25"/>
      <p:bold r:id="rId26"/>
    </p:embeddedFont>
    <p:embeddedFont>
      <p:font typeface="SimSun" panose="02010600030101010101" pitchFamily="2" charset="-122"/>
      <p:regular r:id="rId27"/>
    </p:embeddedFont>
    <p:embeddedFont>
      <p:font typeface="標楷體" panose="03000509000000000000" pitchFamily="65" charset="-120"/>
      <p:regular r:id="rId28"/>
    </p:embeddedFon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ScJUuEI+pi60fOCTGhidUP8NR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18" y="318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369efc42a5d85dc" providerId="LiveId" clId="{6D8222DA-B1AE-474A-8778-CCD25BA47EDE}"/>
    <pc:docChg chg="undo custSel addSld delSld modSld sldOrd delMainMaster">
      <pc:chgData name="" userId="f369efc42a5d85dc" providerId="LiveId" clId="{6D8222DA-B1AE-474A-8778-CCD25BA47EDE}" dt="2022-12-25T14:57:24.447" v="988" actId="1076"/>
      <pc:docMkLst>
        <pc:docMk/>
      </pc:docMkLst>
      <pc:sldChg chg="modSp">
        <pc:chgData name="" userId="f369efc42a5d85dc" providerId="LiveId" clId="{6D8222DA-B1AE-474A-8778-CCD25BA47EDE}" dt="2022-12-25T13:50:46.139" v="19" actId="20577"/>
        <pc:sldMkLst>
          <pc:docMk/>
          <pc:sldMk cId="0" sldId="256"/>
        </pc:sldMkLst>
        <pc:spChg chg="mod">
          <ac:chgData name="" userId="f369efc42a5d85dc" providerId="LiveId" clId="{6D8222DA-B1AE-474A-8778-CCD25BA47EDE}" dt="2022-12-25T13:50:46.139" v="19" actId="20577"/>
          <ac:spMkLst>
            <pc:docMk/>
            <pc:sldMk cId="0" sldId="256"/>
            <ac:spMk id="19" creationId="{00000000-0000-0000-0000-000000000000}"/>
          </ac:spMkLst>
        </pc:spChg>
      </pc:sldChg>
      <pc:sldChg chg="modSp">
        <pc:chgData name="" userId="f369efc42a5d85dc" providerId="LiveId" clId="{6D8222DA-B1AE-474A-8778-CCD25BA47EDE}" dt="2022-12-25T14:18:44.244" v="511" actId="1035"/>
        <pc:sldMkLst>
          <pc:docMk/>
          <pc:sldMk cId="0" sldId="259"/>
        </pc:sldMkLst>
        <pc:spChg chg="mod">
          <ac:chgData name="" userId="f369efc42a5d85dc" providerId="LiveId" clId="{6D8222DA-B1AE-474A-8778-CCD25BA47EDE}" dt="2022-12-25T14:17:47.162" v="470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" userId="f369efc42a5d85dc" providerId="LiveId" clId="{6D8222DA-B1AE-474A-8778-CCD25BA47EDE}" dt="2022-12-25T14:18:40.049" v="503" actId="1036"/>
          <ac:spMkLst>
            <pc:docMk/>
            <pc:sldMk cId="0" sldId="259"/>
            <ac:spMk id="121" creationId="{00000000-0000-0000-0000-000000000000}"/>
          </ac:spMkLst>
        </pc:spChg>
        <pc:spChg chg="mod">
          <ac:chgData name="" userId="f369efc42a5d85dc" providerId="LiveId" clId="{6D8222DA-B1AE-474A-8778-CCD25BA47EDE}" dt="2022-12-25T14:18:40.049" v="503" actId="1036"/>
          <ac:spMkLst>
            <pc:docMk/>
            <pc:sldMk cId="0" sldId="259"/>
            <ac:spMk id="122" creationId="{00000000-0000-0000-0000-000000000000}"/>
          </ac:spMkLst>
        </pc:spChg>
        <pc:spChg chg="mod">
          <ac:chgData name="" userId="f369efc42a5d85dc" providerId="LiveId" clId="{6D8222DA-B1AE-474A-8778-CCD25BA47EDE}" dt="2022-12-25T14:18:44.244" v="511" actId="1035"/>
          <ac:spMkLst>
            <pc:docMk/>
            <pc:sldMk cId="0" sldId="259"/>
            <ac:spMk id="123" creationId="{00000000-0000-0000-0000-000000000000}"/>
          </ac:spMkLst>
        </pc:spChg>
        <pc:spChg chg="mod">
          <ac:chgData name="" userId="f369efc42a5d85dc" providerId="LiveId" clId="{6D8222DA-B1AE-474A-8778-CCD25BA47EDE}" dt="2022-12-25T14:18:44.244" v="511" actId="1035"/>
          <ac:spMkLst>
            <pc:docMk/>
            <pc:sldMk cId="0" sldId="259"/>
            <ac:spMk id="124" creationId="{00000000-0000-0000-0000-000000000000}"/>
          </ac:spMkLst>
        </pc:spChg>
      </pc:sldChg>
      <pc:sldChg chg="addSp modSp">
        <pc:chgData name="" userId="f369efc42a5d85dc" providerId="LiveId" clId="{6D8222DA-B1AE-474A-8778-CCD25BA47EDE}" dt="2022-12-25T14:43:14.147" v="860" actId="1076"/>
        <pc:sldMkLst>
          <pc:docMk/>
          <pc:sldMk cId="0" sldId="264"/>
        </pc:sldMkLst>
        <pc:picChg chg="add mod">
          <ac:chgData name="" userId="f369efc42a5d85dc" providerId="LiveId" clId="{6D8222DA-B1AE-474A-8778-CCD25BA47EDE}" dt="2022-12-25T14:42:42.811" v="856" actId="1076"/>
          <ac:picMkLst>
            <pc:docMk/>
            <pc:sldMk cId="0" sldId="264"/>
            <ac:picMk id="3074" creationId="{FED109C1-1697-4EA4-B56B-C40DEFD1660F}"/>
          </ac:picMkLst>
        </pc:picChg>
        <pc:picChg chg="add mod">
          <ac:chgData name="" userId="f369efc42a5d85dc" providerId="LiveId" clId="{6D8222DA-B1AE-474A-8778-CCD25BA47EDE}" dt="2022-12-25T14:43:14.147" v="860" actId="1076"/>
          <ac:picMkLst>
            <pc:docMk/>
            <pc:sldMk cId="0" sldId="264"/>
            <ac:picMk id="3076" creationId="{21C9F8FD-1428-4F9A-929E-5577FFAA5A8F}"/>
          </ac:picMkLst>
        </pc:picChg>
      </pc:sldChg>
      <pc:sldChg chg="addSp delSp modSp ord">
        <pc:chgData name="" userId="f369efc42a5d85dc" providerId="LiveId" clId="{6D8222DA-B1AE-474A-8778-CCD25BA47EDE}" dt="2022-12-25T14:51:11.559" v="962"/>
        <pc:sldMkLst>
          <pc:docMk/>
          <pc:sldMk cId="0" sldId="266"/>
        </pc:sldMkLst>
        <pc:spChg chg="del">
          <ac:chgData name="" userId="f369efc42a5d85dc" providerId="LiveId" clId="{6D8222DA-B1AE-474A-8778-CCD25BA47EDE}" dt="2022-12-25T13:59:51.448" v="137" actId="478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" userId="f369efc42a5d85dc" providerId="LiveId" clId="{6D8222DA-B1AE-474A-8778-CCD25BA47EDE}" dt="2022-12-25T14:32:52.106" v="753" actId="115"/>
          <ac:spMkLst>
            <pc:docMk/>
            <pc:sldMk cId="0" sldId="266"/>
            <ac:spMk id="8" creationId="{2CED4C34-D07C-447A-A107-C60068A9F11D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11" creationId="{49C260C5-FD21-4F5F-8A0A-730BDAC02DA2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12" creationId="{E9A297D4-DA30-485D-A339-8033AB2045F3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17" creationId="{7E33F0AC-4C1B-45F7-8159-5F5045D345ED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18" creationId="{75BDB6D4-416A-4C83-8297-1B78F9AC1BD3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21" creationId="{0163B298-D0FF-46E8-82CC-109335578FB5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23" creationId="{82A2CA13-BC15-4F48-B542-A819B122D5C0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27" creationId="{794BCD87-8408-425F-9FE2-0FE3F4E29267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28" creationId="{C29A8C5D-465F-4DC4-8BC2-7BC68B9B1AA6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29" creationId="{40C04C9C-D96C-4B3D-A960-AF19A01489CD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32" creationId="{CF60C055-EB33-4FC1-8E94-9DB250BEB5FA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35" creationId="{63FB25DF-16DC-4073-9DED-63C4D6828A40}"/>
          </ac:spMkLst>
        </pc:spChg>
        <pc:spChg chg="add del">
          <ac:chgData name="" userId="f369efc42a5d85dc" providerId="LiveId" clId="{6D8222DA-B1AE-474A-8778-CCD25BA47EDE}" dt="2022-12-25T14:23:59.397" v="529"/>
          <ac:spMkLst>
            <pc:docMk/>
            <pc:sldMk cId="0" sldId="266"/>
            <ac:spMk id="42" creationId="{BFCB7BC4-6F32-44A9-BCEC-9982BC5C9ADD}"/>
          </ac:spMkLst>
        </pc:spChg>
        <pc:picChg chg="del">
          <ac:chgData name="" userId="f369efc42a5d85dc" providerId="LiveId" clId="{6D8222DA-B1AE-474A-8778-CCD25BA47EDE}" dt="2022-12-25T13:59:49.544" v="136" actId="478"/>
          <ac:picMkLst>
            <pc:docMk/>
            <pc:sldMk cId="0" sldId="266"/>
            <ac:picMk id="2" creationId="{00000000-0000-0000-0000-000000000000}"/>
          </ac:picMkLst>
        </pc:picChg>
        <pc:picChg chg="add mod">
          <ac:chgData name="" userId="f369efc42a5d85dc" providerId="LiveId" clId="{6D8222DA-B1AE-474A-8778-CCD25BA47EDE}" dt="2022-12-25T14:00:14.733" v="139" actId="1076"/>
          <ac:picMkLst>
            <pc:docMk/>
            <pc:sldMk cId="0" sldId="266"/>
            <ac:picMk id="5" creationId="{8B325128-3308-4DFB-9FFA-A696B432DCAC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9" creationId="{9091ADA4-E917-4592-B1DF-ECD837DAF3F6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10" creationId="{50E515EC-5E86-40A7-AB9E-1B038A84DF5B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13" creationId="{1E7F2267-93C6-42E5-96DB-D06BE6B085BB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14" creationId="{19AF201A-0B9C-42E6-A109-F15CD48F58C1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15" creationId="{6ADF4A87-18DF-439B-AB02-6D5FA91FBDCE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16" creationId="{68D416D0-7805-44EB-904E-84AFBDBC8C00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19" creationId="{9E9574FF-EFC5-42B2-B1B9-A1743C50FB8C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22" creationId="{A040EED3-3ADE-4BAF-B6BB-A0D52804A947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30" creationId="{42CA5BF6-52EF-436C-9E8E-1F6AE8E4C368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31" creationId="{F75FB4AA-9D3E-4D05-B1F0-B9A0DC5CC1F3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33" creationId="{3A5328AD-1234-414F-8828-1FFB891699BF}"/>
          </ac:picMkLst>
        </pc:picChg>
        <pc:picChg chg="add del">
          <ac:chgData name="" userId="f369efc42a5d85dc" providerId="LiveId" clId="{6D8222DA-B1AE-474A-8778-CCD25BA47EDE}" dt="2022-12-25T14:23:59.397" v="529"/>
          <ac:picMkLst>
            <pc:docMk/>
            <pc:sldMk cId="0" sldId="266"/>
            <ac:picMk id="34" creationId="{B4F761B5-4F91-4E39-8821-0B9D434B9D5E}"/>
          </ac:picMkLst>
        </pc:pic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20" creationId="{CC23591E-F6EB-4363-B59A-37D5DCD71AAF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24" creationId="{7559FC1E-A6AC-4565-872B-C17A318E8FF5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25" creationId="{5E4516DC-2B36-4A55-87F4-169DCD05B8EB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26" creationId="{83AFD2D1-9BA5-4BB0-8EB1-6C3AE800EB35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36" creationId="{73117A52-9980-4F25-9E95-62BC59B876EC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37" creationId="{B875D824-D319-4E12-9023-F621191AC200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38" creationId="{B5040F9F-8762-4FCE-9B95-8173F1A4713F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39" creationId="{CE6E773D-91EE-4D50-8272-A6F33FE7AFBD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40" creationId="{84B8F33D-5E82-4A3B-B094-93971C256412}"/>
          </ac:cxnSpMkLst>
        </pc:cxnChg>
        <pc:cxnChg chg="add del">
          <ac:chgData name="" userId="f369efc42a5d85dc" providerId="LiveId" clId="{6D8222DA-B1AE-474A-8778-CCD25BA47EDE}" dt="2022-12-25T14:23:59.397" v="529"/>
          <ac:cxnSpMkLst>
            <pc:docMk/>
            <pc:sldMk cId="0" sldId="266"/>
            <ac:cxnSpMk id="41" creationId="{30DE2AF5-0B54-4B15-B2F2-245991331B7C}"/>
          </ac:cxnSpMkLst>
        </pc:cxnChg>
      </pc:sldChg>
      <pc:sldChg chg="addSp delSp modSp">
        <pc:chgData name="" userId="f369efc42a5d85dc" providerId="LiveId" clId="{6D8222DA-B1AE-474A-8778-CCD25BA47EDE}" dt="2022-12-25T13:55:42.952" v="106" actId="1076"/>
        <pc:sldMkLst>
          <pc:docMk/>
          <pc:sldMk cId="4098196634" sldId="268"/>
        </pc:sldMkLst>
        <pc:spChg chg="mod">
          <ac:chgData name="" userId="f369efc42a5d85dc" providerId="LiveId" clId="{6D8222DA-B1AE-474A-8778-CCD25BA47EDE}" dt="2022-12-25T13:55:42.952" v="106" actId="1076"/>
          <ac:spMkLst>
            <pc:docMk/>
            <pc:sldMk cId="4098196634" sldId="268"/>
            <ac:spMk id="15" creationId="{00000000-0000-0000-0000-000000000000}"/>
          </ac:spMkLst>
        </pc:spChg>
        <pc:picChg chg="add mod">
          <ac:chgData name="" userId="f369efc42a5d85dc" providerId="LiveId" clId="{6D8222DA-B1AE-474A-8778-CCD25BA47EDE}" dt="2022-12-25T13:54:57.705" v="79" actId="931"/>
          <ac:picMkLst>
            <pc:docMk/>
            <pc:sldMk cId="4098196634" sldId="268"/>
            <ac:picMk id="3" creationId="{45A644E1-5B23-423A-B3DB-E615AF782E4D}"/>
          </ac:picMkLst>
        </pc:picChg>
        <pc:picChg chg="del">
          <ac:chgData name="" userId="f369efc42a5d85dc" providerId="LiveId" clId="{6D8222DA-B1AE-474A-8778-CCD25BA47EDE}" dt="2022-12-25T13:54:47.624" v="78" actId="478"/>
          <ac:picMkLst>
            <pc:docMk/>
            <pc:sldMk cId="4098196634" sldId="268"/>
            <ac:picMk id="14" creationId="{00000000-0000-0000-0000-000000000000}"/>
          </ac:picMkLst>
        </pc:picChg>
      </pc:sldChg>
      <pc:sldChg chg="addSp delSp">
        <pc:chgData name="" userId="f369efc42a5d85dc" providerId="LiveId" clId="{6D8222DA-B1AE-474A-8778-CCD25BA47EDE}" dt="2022-12-25T14:21:40.306" v="517"/>
        <pc:sldMkLst>
          <pc:docMk/>
          <pc:sldMk cId="1183006710" sldId="269"/>
        </pc:sldMkLst>
        <pc:spChg chg="add del">
          <ac:chgData name="" userId="f369efc42a5d85dc" providerId="LiveId" clId="{6D8222DA-B1AE-474A-8778-CCD25BA47EDE}" dt="2022-12-25T14:21:40.306" v="517"/>
          <ac:spMkLst>
            <pc:docMk/>
            <pc:sldMk cId="1183006710" sldId="269"/>
            <ac:spMk id="2" creationId="{10586B07-D81A-44E7-961F-FE7B299B7732}"/>
          </ac:spMkLst>
        </pc:spChg>
      </pc:sldChg>
      <pc:sldChg chg="modSp">
        <pc:chgData name="" userId="f369efc42a5d85dc" providerId="LiveId" clId="{6D8222DA-B1AE-474A-8778-CCD25BA47EDE}" dt="2022-12-25T14:31:49.430" v="736" actId="1076"/>
        <pc:sldMkLst>
          <pc:docMk/>
          <pc:sldMk cId="1691774485" sldId="270"/>
        </pc:sldMkLst>
        <pc:spChg chg="mod">
          <ac:chgData name="" userId="f369efc42a5d85dc" providerId="LiveId" clId="{6D8222DA-B1AE-474A-8778-CCD25BA47EDE}" dt="2022-12-25T14:29:25.441" v="680" actId="1036"/>
          <ac:spMkLst>
            <pc:docMk/>
            <pc:sldMk cId="1691774485" sldId="270"/>
            <ac:spMk id="2" creationId="{00000000-0000-0000-0000-000000000000}"/>
          </ac:spMkLst>
        </pc:spChg>
        <pc:spChg chg="mod">
          <ac:chgData name="" userId="f369efc42a5d85dc" providerId="LiveId" clId="{6D8222DA-B1AE-474A-8778-CCD25BA47EDE}" dt="2022-12-25T14:29:15.954" v="667" actId="1076"/>
          <ac:spMkLst>
            <pc:docMk/>
            <pc:sldMk cId="1691774485" sldId="270"/>
            <ac:spMk id="3" creationId="{00000000-0000-0000-0000-000000000000}"/>
          </ac:spMkLst>
        </pc:spChg>
        <pc:spChg chg="mod">
          <ac:chgData name="" userId="f369efc42a5d85dc" providerId="LiveId" clId="{6D8222DA-B1AE-474A-8778-CCD25BA47EDE}" dt="2022-12-25T14:28:37.965" v="658" actId="1036"/>
          <ac:spMkLst>
            <pc:docMk/>
            <pc:sldMk cId="1691774485" sldId="270"/>
            <ac:spMk id="4" creationId="{00000000-0000-0000-0000-000000000000}"/>
          </ac:spMkLst>
        </pc:spChg>
        <pc:spChg chg="mod">
          <ac:chgData name="" userId="f369efc42a5d85dc" providerId="LiveId" clId="{6D8222DA-B1AE-474A-8778-CCD25BA47EDE}" dt="2022-12-25T14:20:06.563" v="515" actId="20577"/>
          <ac:spMkLst>
            <pc:docMk/>
            <pc:sldMk cId="1691774485" sldId="270"/>
            <ac:spMk id="12" creationId="{00000000-0000-0000-0000-000000000000}"/>
          </ac:spMkLst>
        </pc:spChg>
        <pc:spChg chg="mod">
          <ac:chgData name="" userId="f369efc42a5d85dc" providerId="LiveId" clId="{6D8222DA-B1AE-474A-8778-CCD25BA47EDE}" dt="2022-12-25T14:31:05.819" v="722" actId="20577"/>
          <ac:spMkLst>
            <pc:docMk/>
            <pc:sldMk cId="1691774485" sldId="270"/>
            <ac:spMk id="20" creationId="{00000000-0000-0000-0000-000000000000}"/>
          </ac:spMkLst>
        </pc:spChg>
        <pc:spChg chg="mod">
          <ac:chgData name="" userId="f369efc42a5d85dc" providerId="LiveId" clId="{6D8222DA-B1AE-474A-8778-CCD25BA47EDE}" dt="2022-12-25T14:28:37.965" v="658" actId="1036"/>
          <ac:spMkLst>
            <pc:docMk/>
            <pc:sldMk cId="1691774485" sldId="270"/>
            <ac:spMk id="21" creationId="{00000000-0000-0000-0000-000000000000}"/>
          </ac:spMkLst>
        </pc:spChg>
        <pc:spChg chg="mod">
          <ac:chgData name="" userId="f369efc42a5d85dc" providerId="LiveId" clId="{6D8222DA-B1AE-474A-8778-CCD25BA47EDE}" dt="2022-12-25T14:31:28.472" v="728" actId="20577"/>
          <ac:spMkLst>
            <pc:docMk/>
            <pc:sldMk cId="1691774485" sldId="270"/>
            <ac:spMk id="22" creationId="{00000000-0000-0000-0000-000000000000}"/>
          </ac:spMkLst>
        </pc:spChg>
        <pc:spChg chg="mod">
          <ac:chgData name="" userId="f369efc42a5d85dc" providerId="LiveId" clId="{6D8222DA-B1AE-474A-8778-CCD25BA47EDE}" dt="2022-12-25T14:29:30.798" v="681" actId="1076"/>
          <ac:spMkLst>
            <pc:docMk/>
            <pc:sldMk cId="1691774485" sldId="270"/>
            <ac:spMk id="24" creationId="{00000000-0000-0000-0000-000000000000}"/>
          </ac:spMkLst>
        </pc:spChg>
        <pc:spChg chg="mod">
          <ac:chgData name="" userId="f369efc42a5d85dc" providerId="LiveId" clId="{6D8222DA-B1AE-474A-8778-CCD25BA47EDE}" dt="2022-12-25T14:29:52.216" v="707" actId="20577"/>
          <ac:spMkLst>
            <pc:docMk/>
            <pc:sldMk cId="1691774485" sldId="270"/>
            <ac:spMk id="28" creationId="{00000000-0000-0000-0000-000000000000}"/>
          </ac:spMkLst>
        </pc:spChg>
        <pc:spChg chg="mod">
          <ac:chgData name="" userId="f369efc42a5d85dc" providerId="LiveId" clId="{6D8222DA-B1AE-474A-8778-CCD25BA47EDE}" dt="2022-12-25T14:31:49.430" v="736" actId="1076"/>
          <ac:spMkLst>
            <pc:docMk/>
            <pc:sldMk cId="1691774485" sldId="270"/>
            <ac:spMk id="29" creationId="{00000000-0000-0000-0000-000000000000}"/>
          </ac:spMkLst>
        </pc:spChg>
        <pc:spChg chg="mod">
          <ac:chgData name="" userId="f369efc42a5d85dc" providerId="LiveId" clId="{6D8222DA-B1AE-474A-8778-CCD25BA47EDE}" dt="2022-12-25T14:29:42.174" v="699" actId="1076"/>
          <ac:spMkLst>
            <pc:docMk/>
            <pc:sldMk cId="1691774485" sldId="270"/>
            <ac:spMk id="30" creationId="{00000000-0000-0000-0000-000000000000}"/>
          </ac:spMkLst>
        </pc:spChg>
        <pc:cxnChg chg="mod">
          <ac:chgData name="" userId="f369efc42a5d85dc" providerId="LiveId" clId="{6D8222DA-B1AE-474A-8778-CCD25BA47EDE}" dt="2022-12-25T14:29:25.441" v="680" actId="1036"/>
          <ac:cxnSpMkLst>
            <pc:docMk/>
            <pc:sldMk cId="1691774485" sldId="270"/>
            <ac:cxnSpMk id="18" creationId="{00000000-0000-0000-0000-000000000000}"/>
          </ac:cxnSpMkLst>
        </pc:cxnChg>
        <pc:cxnChg chg="mod">
          <ac:chgData name="" userId="f369efc42a5d85dc" providerId="LiveId" clId="{6D8222DA-B1AE-474A-8778-CCD25BA47EDE}" dt="2022-12-25T14:28:37.965" v="658" actId="1036"/>
          <ac:cxnSpMkLst>
            <pc:docMk/>
            <pc:sldMk cId="1691774485" sldId="270"/>
            <ac:cxnSpMk id="25" creationId="{00000000-0000-0000-0000-000000000000}"/>
          </ac:cxnSpMkLst>
        </pc:cxnChg>
        <pc:cxnChg chg="mod">
          <ac:chgData name="" userId="f369efc42a5d85dc" providerId="LiveId" clId="{6D8222DA-B1AE-474A-8778-CCD25BA47EDE}" dt="2022-12-25T14:29:35.441" v="696" actId="1035"/>
          <ac:cxnSpMkLst>
            <pc:docMk/>
            <pc:sldMk cId="1691774485" sldId="270"/>
            <ac:cxnSpMk id="33" creationId="{00000000-0000-0000-0000-000000000000}"/>
          </ac:cxnSpMkLst>
        </pc:cxnChg>
        <pc:cxnChg chg="mod">
          <ac:chgData name="" userId="f369efc42a5d85dc" providerId="LiveId" clId="{6D8222DA-B1AE-474A-8778-CCD25BA47EDE}" dt="2022-12-25T14:28:37.965" v="658" actId="1036"/>
          <ac:cxnSpMkLst>
            <pc:docMk/>
            <pc:sldMk cId="1691774485" sldId="270"/>
            <ac:cxnSpMk id="37" creationId="{00000000-0000-0000-0000-000000000000}"/>
          </ac:cxnSpMkLst>
        </pc:cxnChg>
      </pc:sldChg>
      <pc:sldChg chg="addSp delSp modSp">
        <pc:chgData name="" userId="f369efc42a5d85dc" providerId="LiveId" clId="{6D8222DA-B1AE-474A-8778-CCD25BA47EDE}" dt="2022-12-25T14:07:22.245" v="337" actId="1076"/>
        <pc:sldMkLst>
          <pc:docMk/>
          <pc:sldMk cId="3992919587" sldId="272"/>
        </pc:sldMkLst>
        <pc:spChg chg="mod">
          <ac:chgData name="" userId="f369efc42a5d85dc" providerId="LiveId" clId="{6D8222DA-B1AE-474A-8778-CCD25BA47EDE}" dt="2022-12-25T14:07:13.299" v="336" actId="20577"/>
          <ac:spMkLst>
            <pc:docMk/>
            <pc:sldMk cId="3992919587" sldId="272"/>
            <ac:spMk id="3" creationId="{00000000-0000-0000-0000-000000000000}"/>
          </ac:spMkLst>
        </pc:spChg>
        <pc:spChg chg="add del mod">
          <ac:chgData name="" userId="f369efc42a5d85dc" providerId="LiveId" clId="{6D8222DA-B1AE-474A-8778-CCD25BA47EDE}" dt="2022-12-25T14:05:12.075" v="260" actId="478"/>
          <ac:spMkLst>
            <pc:docMk/>
            <pc:sldMk cId="3992919587" sldId="272"/>
            <ac:spMk id="7" creationId="{09BC7204-6D7C-4866-A568-742A5CC1FB7B}"/>
          </ac:spMkLst>
        </pc:spChg>
        <pc:graphicFrameChg chg="add del">
          <ac:chgData name="" userId="f369efc42a5d85dc" providerId="LiveId" clId="{6D8222DA-B1AE-474A-8778-CCD25BA47EDE}" dt="2022-12-25T14:05:13.294" v="261" actId="478"/>
          <ac:graphicFrameMkLst>
            <pc:docMk/>
            <pc:sldMk cId="3992919587" sldId="272"/>
            <ac:graphicFrameMk id="2" creationId="{3E3B30A2-D580-4AA1-AD29-148942291BC9}"/>
          </ac:graphicFrameMkLst>
        </pc:graphicFrameChg>
        <pc:graphicFrameChg chg="add del mod">
          <ac:chgData name="" userId="f369efc42a5d85dc" providerId="LiveId" clId="{6D8222DA-B1AE-474A-8778-CCD25BA47EDE}" dt="2022-12-25T14:05:12.075" v="260" actId="478"/>
          <ac:graphicFrameMkLst>
            <pc:docMk/>
            <pc:sldMk cId="3992919587" sldId="272"/>
            <ac:graphicFrameMk id="5" creationId="{F9938751-6EB7-40E5-9E8B-FD82C630E8B2}"/>
          </ac:graphicFrameMkLst>
        </pc:graphicFrameChg>
        <pc:picChg chg="del">
          <ac:chgData name="" userId="f369efc42a5d85dc" providerId="LiveId" clId="{6D8222DA-B1AE-474A-8778-CCD25BA47EDE}" dt="2022-12-25T13:59:48.394" v="135" actId="478"/>
          <ac:picMkLst>
            <pc:docMk/>
            <pc:sldMk cId="3992919587" sldId="272"/>
            <ac:picMk id="4" creationId="{00000000-0000-0000-0000-000000000000}"/>
          </ac:picMkLst>
        </pc:picChg>
        <pc:picChg chg="add mod">
          <ac:chgData name="" userId="f369efc42a5d85dc" providerId="LiveId" clId="{6D8222DA-B1AE-474A-8778-CCD25BA47EDE}" dt="2022-12-25T14:07:22.245" v="337" actId="1076"/>
          <ac:picMkLst>
            <pc:docMk/>
            <pc:sldMk cId="3992919587" sldId="272"/>
            <ac:picMk id="6" creationId="{BA2A952E-D92F-4B46-997F-125219818C28}"/>
          </ac:picMkLst>
        </pc:picChg>
      </pc:sldChg>
      <pc:sldChg chg="addSp delSp del modTransition addAnim delAnim">
        <pc:chgData name="" userId="f369efc42a5d85dc" providerId="LiveId" clId="{6D8222DA-B1AE-474A-8778-CCD25BA47EDE}" dt="2022-12-25T14:07:36.277" v="338" actId="2696"/>
        <pc:sldMkLst>
          <pc:docMk/>
          <pc:sldMk cId="2823289329" sldId="273"/>
        </pc:sldMkLst>
        <pc:spChg chg="add del">
          <ac:chgData name="" userId="f369efc42a5d85dc" providerId="LiveId" clId="{6D8222DA-B1AE-474A-8778-CCD25BA47EDE}" dt="2022-12-25T13:59:01.514" v="132" actId="478"/>
          <ac:spMkLst>
            <pc:docMk/>
            <pc:sldMk cId="2823289329" sldId="273"/>
            <ac:spMk id="6" creationId="{00000000-0000-0000-0000-000000000000}"/>
          </ac:spMkLst>
        </pc:spChg>
        <pc:picChg chg="add del">
          <ac:chgData name="" userId="f369efc42a5d85dc" providerId="LiveId" clId="{6D8222DA-B1AE-474A-8778-CCD25BA47EDE}" dt="2022-12-25T13:59:02.269" v="133" actId="478"/>
          <ac:picMkLst>
            <pc:docMk/>
            <pc:sldMk cId="2823289329" sldId="273"/>
            <ac:picMk id="5" creationId="{00000000-0000-0000-0000-000000000000}"/>
          </ac:picMkLst>
        </pc:picChg>
      </pc:sldChg>
      <pc:sldChg chg="addSp delSp modSp delAnim">
        <pc:chgData name="" userId="f369efc42a5d85dc" providerId="LiveId" clId="{6D8222DA-B1AE-474A-8778-CCD25BA47EDE}" dt="2022-12-25T14:39:51.883" v="852" actId="1076"/>
        <pc:sldMkLst>
          <pc:docMk/>
          <pc:sldMk cId="2272606772" sldId="274"/>
        </pc:sldMkLst>
        <pc:spChg chg="add mod">
          <ac:chgData name="" userId="f369efc42a5d85dc" providerId="LiveId" clId="{6D8222DA-B1AE-474A-8778-CCD25BA47EDE}" dt="2022-12-25T14:38:48.632" v="835" actId="20577"/>
          <ac:spMkLst>
            <pc:docMk/>
            <pc:sldMk cId="2272606772" sldId="274"/>
            <ac:spMk id="2" creationId="{665437AA-EE83-405D-AD24-31B6BB2518B0}"/>
          </ac:spMkLst>
        </pc:spChg>
        <pc:spChg chg="add del">
          <ac:chgData name="" userId="f369efc42a5d85dc" providerId="LiveId" clId="{6D8222DA-B1AE-474A-8778-CCD25BA47EDE}" dt="2022-12-25T14:36:43.336" v="821" actId="478"/>
          <ac:spMkLst>
            <pc:docMk/>
            <pc:sldMk cId="2272606772" sldId="274"/>
            <ac:spMk id="11" creationId="{ABB2EB3A-AA88-45DC-BAA3-59AA55A327ED}"/>
          </ac:spMkLst>
        </pc:spChg>
        <pc:spChg chg="del">
          <ac:chgData name="" userId="f369efc42a5d85dc" providerId="LiveId" clId="{6D8222DA-B1AE-474A-8778-CCD25BA47EDE}" dt="2022-12-25T14:02:08.613" v="178" actId="478"/>
          <ac:spMkLst>
            <pc:docMk/>
            <pc:sldMk cId="2272606772" sldId="274"/>
            <ac:spMk id="22" creationId="{00000000-0000-0000-0000-000000000000}"/>
          </ac:spMkLst>
        </pc:spChg>
        <pc:picChg chg="del">
          <ac:chgData name="" userId="f369efc42a5d85dc" providerId="LiveId" clId="{6D8222DA-B1AE-474A-8778-CCD25BA47EDE}" dt="2022-12-25T14:02:07.041" v="177" actId="478"/>
          <ac:picMkLst>
            <pc:docMk/>
            <pc:sldMk cId="2272606772" sldId="274"/>
            <ac:picMk id="3" creationId="{00000000-0000-0000-0000-000000000000}"/>
          </ac:picMkLst>
        </pc:picChg>
        <pc:picChg chg="add mod">
          <ac:chgData name="" userId="f369efc42a5d85dc" providerId="LiveId" clId="{6D8222DA-B1AE-474A-8778-CCD25BA47EDE}" dt="2022-12-25T14:39:07.582" v="839" actId="14100"/>
          <ac:picMkLst>
            <pc:docMk/>
            <pc:sldMk cId="2272606772" sldId="274"/>
            <ac:picMk id="12" creationId="{177F2FF9-6650-4FB0-98AF-E8FC87522D93}"/>
          </ac:picMkLst>
        </pc:picChg>
        <pc:picChg chg="add mod">
          <ac:chgData name="" userId="f369efc42a5d85dc" providerId="LiveId" clId="{6D8222DA-B1AE-474A-8778-CCD25BA47EDE}" dt="2022-12-25T14:39:46.229" v="851" actId="1076"/>
          <ac:picMkLst>
            <pc:docMk/>
            <pc:sldMk cId="2272606772" sldId="274"/>
            <ac:picMk id="2050" creationId="{A0836FD1-3868-40E5-A1AA-ACF54AAB2936}"/>
          </ac:picMkLst>
        </pc:picChg>
        <pc:picChg chg="add mod">
          <ac:chgData name="" userId="f369efc42a5d85dc" providerId="LiveId" clId="{6D8222DA-B1AE-474A-8778-CCD25BA47EDE}" dt="2022-12-25T14:39:15.217" v="841" actId="1076"/>
          <ac:picMkLst>
            <pc:docMk/>
            <pc:sldMk cId="2272606772" sldId="274"/>
            <ac:picMk id="2052" creationId="{C949DAAB-9A1A-4B4C-824F-DF8EAA1B5F3E}"/>
          </ac:picMkLst>
        </pc:picChg>
        <pc:picChg chg="add mod">
          <ac:chgData name="" userId="f369efc42a5d85dc" providerId="LiveId" clId="{6D8222DA-B1AE-474A-8778-CCD25BA47EDE}" dt="2022-12-25T14:39:44.462" v="850" actId="1076"/>
          <ac:picMkLst>
            <pc:docMk/>
            <pc:sldMk cId="2272606772" sldId="274"/>
            <ac:picMk id="2054" creationId="{3B9B0C9D-5FC2-4459-9181-840B3E2A5D47}"/>
          </ac:picMkLst>
        </pc:picChg>
        <pc:picChg chg="add mod ord">
          <ac:chgData name="" userId="f369efc42a5d85dc" providerId="LiveId" clId="{6D8222DA-B1AE-474A-8778-CCD25BA47EDE}" dt="2022-12-25T14:39:51.883" v="852" actId="1076"/>
          <ac:picMkLst>
            <pc:docMk/>
            <pc:sldMk cId="2272606772" sldId="274"/>
            <ac:picMk id="2056" creationId="{D7B1FD37-8840-4E9F-93B1-6EE52BF03830}"/>
          </ac:picMkLst>
        </pc:picChg>
      </pc:sldChg>
      <pc:sldChg chg="delSp modSp delAnim">
        <pc:chgData name="" userId="f369efc42a5d85dc" providerId="LiveId" clId="{6D8222DA-B1AE-474A-8778-CCD25BA47EDE}" dt="2022-12-25T14:15:49.963" v="453" actId="20577"/>
        <pc:sldMkLst>
          <pc:docMk/>
          <pc:sldMk cId="916484678" sldId="275"/>
        </pc:sldMkLst>
        <pc:spChg chg="mod">
          <ac:chgData name="" userId="f369efc42a5d85dc" providerId="LiveId" clId="{6D8222DA-B1AE-474A-8778-CCD25BA47EDE}" dt="2022-12-25T14:15:49.963" v="453" actId="20577"/>
          <ac:spMkLst>
            <pc:docMk/>
            <pc:sldMk cId="916484678" sldId="275"/>
            <ac:spMk id="6" creationId="{00000000-0000-0000-0000-000000000000}"/>
          </ac:spMkLst>
        </pc:spChg>
        <pc:spChg chg="del">
          <ac:chgData name="" userId="f369efc42a5d85dc" providerId="LiveId" clId="{6D8222DA-B1AE-474A-8778-CCD25BA47EDE}" dt="2022-12-25T14:15:13.664" v="448" actId="478"/>
          <ac:spMkLst>
            <pc:docMk/>
            <pc:sldMk cId="916484678" sldId="275"/>
            <ac:spMk id="10" creationId="{00000000-0000-0000-0000-000000000000}"/>
          </ac:spMkLst>
        </pc:spChg>
        <pc:spChg chg="del mod">
          <ac:chgData name="" userId="f369efc42a5d85dc" providerId="LiveId" clId="{6D8222DA-B1AE-474A-8778-CCD25BA47EDE}" dt="2022-12-25T14:15:16.056" v="450" actId="478"/>
          <ac:spMkLst>
            <pc:docMk/>
            <pc:sldMk cId="916484678" sldId="275"/>
            <ac:spMk id="11" creationId="{00000000-0000-0000-0000-000000000000}"/>
          </ac:spMkLst>
        </pc:spChg>
      </pc:sldChg>
      <pc:sldChg chg="modSp">
        <pc:chgData name="" userId="f369efc42a5d85dc" providerId="LiveId" clId="{6D8222DA-B1AE-474A-8778-CCD25BA47EDE}" dt="2022-12-25T13:53:09.374" v="77" actId="20577"/>
        <pc:sldMkLst>
          <pc:docMk/>
          <pc:sldMk cId="2065931238" sldId="277"/>
        </pc:sldMkLst>
        <pc:spChg chg="mod">
          <ac:chgData name="" userId="f369efc42a5d85dc" providerId="LiveId" clId="{6D8222DA-B1AE-474A-8778-CCD25BA47EDE}" dt="2022-12-25T13:53:09.374" v="77" actId="20577"/>
          <ac:spMkLst>
            <pc:docMk/>
            <pc:sldMk cId="2065931238" sldId="277"/>
            <ac:spMk id="7" creationId="{00000000-0000-0000-0000-000000000000}"/>
          </ac:spMkLst>
        </pc:spChg>
        <pc:spChg chg="mod">
          <ac:chgData name="" userId="f369efc42a5d85dc" providerId="LiveId" clId="{6D8222DA-B1AE-474A-8778-CCD25BA47EDE}" dt="2022-12-25T13:53:02.187" v="70" actId="20577"/>
          <ac:spMkLst>
            <pc:docMk/>
            <pc:sldMk cId="2065931238" sldId="277"/>
            <ac:spMk id="9" creationId="{00000000-0000-0000-0000-000000000000}"/>
          </ac:spMkLst>
        </pc:spChg>
        <pc:spChg chg="mod">
          <ac:chgData name="" userId="f369efc42a5d85dc" providerId="LiveId" clId="{6D8222DA-B1AE-474A-8778-CCD25BA47EDE}" dt="2022-12-25T13:51:22.363" v="29" actId="20577"/>
          <ac:spMkLst>
            <pc:docMk/>
            <pc:sldMk cId="2065931238" sldId="277"/>
            <ac:spMk id="15" creationId="{00000000-0000-0000-0000-000000000000}"/>
          </ac:spMkLst>
        </pc:spChg>
      </pc:sldChg>
      <pc:sldChg chg="addSp delSp modSp">
        <pc:chgData name="" userId="f369efc42a5d85dc" providerId="LiveId" clId="{6D8222DA-B1AE-474A-8778-CCD25BA47EDE}" dt="2022-12-25T13:58:18.924" v="129" actId="1076"/>
        <pc:sldMkLst>
          <pc:docMk/>
          <pc:sldMk cId="4023702823" sldId="278"/>
        </pc:sldMkLst>
        <pc:spChg chg="mod">
          <ac:chgData name="" userId="f369efc42a5d85dc" providerId="LiveId" clId="{6D8222DA-B1AE-474A-8778-CCD25BA47EDE}" dt="2022-12-25T13:57:39.977" v="123" actId="20577"/>
          <ac:spMkLst>
            <pc:docMk/>
            <pc:sldMk cId="4023702823" sldId="278"/>
            <ac:spMk id="15" creationId="{00000000-0000-0000-0000-000000000000}"/>
          </ac:spMkLst>
        </pc:spChg>
        <pc:spChg chg="mod">
          <ac:chgData name="" userId="f369efc42a5d85dc" providerId="LiveId" clId="{6D8222DA-B1AE-474A-8778-CCD25BA47EDE}" dt="2022-12-25T13:58:09.253" v="125" actId="207"/>
          <ac:spMkLst>
            <pc:docMk/>
            <pc:sldMk cId="4023702823" sldId="278"/>
            <ac:spMk id="16" creationId="{E5F970C3-64BD-4FBA-BA6E-314C228ED6BC}"/>
          </ac:spMkLst>
        </pc:spChg>
        <pc:spChg chg="mod">
          <ac:chgData name="" userId="f369efc42a5d85dc" providerId="LiveId" clId="{6D8222DA-B1AE-474A-8778-CCD25BA47EDE}" dt="2022-12-25T13:58:16.158" v="128" actId="207"/>
          <ac:spMkLst>
            <pc:docMk/>
            <pc:sldMk cId="4023702823" sldId="278"/>
            <ac:spMk id="19" creationId="{26082ADF-5142-4C31-A1A7-DC614AF23CD9}"/>
          </ac:spMkLst>
        </pc:spChg>
        <pc:grpChg chg="add mod">
          <ac:chgData name="" userId="f369efc42a5d85dc" providerId="LiveId" clId="{6D8222DA-B1AE-474A-8778-CCD25BA47EDE}" dt="2022-12-25T13:57:06.785" v="116" actId="1076"/>
          <ac:grpSpMkLst>
            <pc:docMk/>
            <pc:sldMk cId="4023702823" sldId="278"/>
            <ac:grpSpMk id="8" creationId="{C1FAA333-6181-42C8-A543-38F371A1F30A}"/>
          </ac:grpSpMkLst>
        </pc:grpChg>
        <pc:grpChg chg="add mod">
          <ac:chgData name="" userId="f369efc42a5d85dc" providerId="LiveId" clId="{6D8222DA-B1AE-474A-8778-CCD25BA47EDE}" dt="2022-12-25T13:58:09.253" v="125" actId="207"/>
          <ac:grpSpMkLst>
            <pc:docMk/>
            <pc:sldMk cId="4023702823" sldId="278"/>
            <ac:grpSpMk id="11" creationId="{629854B5-A3D2-4B6A-B4E9-F93E82D7AB11}"/>
          </ac:grpSpMkLst>
        </pc:grpChg>
        <pc:grpChg chg="add mod">
          <ac:chgData name="" userId="f369efc42a5d85dc" providerId="LiveId" clId="{6D8222DA-B1AE-474A-8778-CCD25BA47EDE}" dt="2022-12-25T13:58:16.158" v="128" actId="207"/>
          <ac:grpSpMkLst>
            <pc:docMk/>
            <pc:sldMk cId="4023702823" sldId="278"/>
            <ac:grpSpMk id="17" creationId="{AF305B8F-8D7E-466C-9ED1-1148DF113AE6}"/>
          </ac:grpSpMkLst>
        </pc:grpChg>
        <pc:picChg chg="del mod">
          <ac:chgData name="" userId="f369efc42a5d85dc" providerId="LiveId" clId="{6D8222DA-B1AE-474A-8778-CCD25BA47EDE}" dt="2022-12-25T13:57:35.456" v="121" actId="478"/>
          <ac:picMkLst>
            <pc:docMk/>
            <pc:sldMk cId="4023702823" sldId="278"/>
            <ac:picMk id="2" creationId="{00000000-0000-0000-0000-000000000000}"/>
          </ac:picMkLst>
        </pc:picChg>
        <pc:picChg chg="mod ord">
          <ac:chgData name="" userId="f369efc42a5d85dc" providerId="LiveId" clId="{6D8222DA-B1AE-474A-8778-CCD25BA47EDE}" dt="2022-12-25T13:58:18.924" v="129" actId="1076"/>
          <ac:picMkLst>
            <pc:docMk/>
            <pc:sldMk cId="4023702823" sldId="278"/>
            <ac:picMk id="6" creationId="{00000000-0000-0000-0000-000000000000}"/>
          </ac:picMkLst>
        </pc:picChg>
        <pc:picChg chg="add mod">
          <ac:chgData name="" userId="f369efc42a5d85dc" providerId="LiveId" clId="{6D8222DA-B1AE-474A-8778-CCD25BA47EDE}" dt="2022-12-25T13:57:06.785" v="116" actId="1076"/>
          <ac:picMkLst>
            <pc:docMk/>
            <pc:sldMk cId="4023702823" sldId="278"/>
            <ac:picMk id="7" creationId="{2D1BFB6E-D914-4FBA-BDCB-B9C7B7C383DF}"/>
          </ac:picMkLst>
        </pc:picChg>
      </pc:sldChg>
      <pc:sldChg chg="delSp del delAnim">
        <pc:chgData name="" userId="f369efc42a5d85dc" providerId="LiveId" clId="{6D8222DA-B1AE-474A-8778-CCD25BA47EDE}" dt="2022-12-25T14:02:02.272" v="176" actId="2696"/>
        <pc:sldMkLst>
          <pc:docMk/>
          <pc:sldMk cId="3812667520" sldId="279"/>
        </pc:sldMkLst>
        <pc:picChg chg="del">
          <ac:chgData name="" userId="f369efc42a5d85dc" providerId="LiveId" clId="{6D8222DA-B1AE-474A-8778-CCD25BA47EDE}" dt="2022-12-25T14:01:56.303" v="175" actId="478"/>
          <ac:picMkLst>
            <pc:docMk/>
            <pc:sldMk cId="3812667520" sldId="279"/>
            <ac:picMk id="3" creationId="{C1BA3109-E2AC-8CAB-918A-AFBEC9C9DB80}"/>
          </ac:picMkLst>
        </pc:picChg>
      </pc:sldChg>
      <pc:sldChg chg="del">
        <pc:chgData name="" userId="f369efc42a5d85dc" providerId="LiveId" clId="{6D8222DA-B1AE-474A-8778-CCD25BA47EDE}" dt="2022-12-25T14:27:59.659" v="617" actId="2696"/>
        <pc:sldMkLst>
          <pc:docMk/>
          <pc:sldMk cId="3066908185" sldId="280"/>
        </pc:sldMkLst>
      </pc:sldChg>
      <pc:sldChg chg="addSp delSp modSp ord">
        <pc:chgData name="" userId="f369efc42a5d85dc" providerId="LiveId" clId="{6D8222DA-B1AE-474A-8778-CCD25BA47EDE}" dt="2022-12-25T14:52:12.112" v="967" actId="14100"/>
        <pc:sldMkLst>
          <pc:docMk/>
          <pc:sldMk cId="2517883711" sldId="281"/>
        </pc:sldMkLst>
        <pc:spChg chg="mod">
          <ac:chgData name="" userId="f369efc42a5d85dc" providerId="LiveId" clId="{6D8222DA-B1AE-474A-8778-CCD25BA47EDE}" dt="2022-12-25T14:32:57.419" v="754" actId="115"/>
          <ac:spMkLst>
            <pc:docMk/>
            <pc:sldMk cId="2517883711" sldId="281"/>
            <ac:spMk id="8" creationId="{2CED4C34-D07C-447A-A107-C60068A9F11D}"/>
          </ac:spMkLst>
        </pc:spChg>
        <pc:spChg chg="add mod">
          <ac:chgData name="" userId="f369efc42a5d85dc" providerId="LiveId" clId="{6D8222DA-B1AE-474A-8778-CCD25BA47EDE}" dt="2022-12-25T14:51:43.210" v="963" actId="1076"/>
          <ac:spMkLst>
            <pc:docMk/>
            <pc:sldMk cId="2517883711" sldId="281"/>
            <ac:spMk id="13" creationId="{65AB3289-A32F-43CF-879D-6ACAA3AC9F25}"/>
          </ac:spMkLst>
        </pc:spChg>
        <pc:spChg chg="add mod">
          <ac:chgData name="" userId="f369efc42a5d85dc" providerId="LiveId" clId="{6D8222DA-B1AE-474A-8778-CCD25BA47EDE}" dt="2022-12-25T14:52:12.112" v="967" actId="14100"/>
          <ac:spMkLst>
            <pc:docMk/>
            <pc:sldMk cId="2517883711" sldId="281"/>
            <ac:spMk id="14" creationId="{AACFF32F-3410-44A0-BAB9-802588A85FA0}"/>
          </ac:spMkLst>
        </pc:spChg>
        <pc:picChg chg="del">
          <ac:chgData name="" userId="f369efc42a5d85dc" providerId="LiveId" clId="{6D8222DA-B1AE-474A-8778-CCD25BA47EDE}" dt="2022-12-25T14:02:19.542" v="179" actId="478"/>
          <ac:picMkLst>
            <pc:docMk/>
            <pc:sldMk cId="2517883711" sldId="281"/>
            <ac:picMk id="5" creationId="{8B325128-3308-4DFB-9FFA-A696B432DCAC}"/>
          </ac:picMkLst>
        </pc:picChg>
        <pc:picChg chg="add mod">
          <ac:chgData name="" userId="f369efc42a5d85dc" providerId="LiveId" clId="{6D8222DA-B1AE-474A-8778-CCD25BA47EDE}" dt="2022-12-25T14:02:53.752" v="186" actId="1076"/>
          <ac:picMkLst>
            <pc:docMk/>
            <pc:sldMk cId="2517883711" sldId="281"/>
            <ac:picMk id="6" creationId="{291DA291-48AD-4993-90E9-975E9F6A6C14}"/>
          </ac:picMkLst>
        </pc:picChg>
        <pc:cxnChg chg="add del mod">
          <ac:chgData name="" userId="f369efc42a5d85dc" providerId="LiveId" clId="{6D8222DA-B1AE-474A-8778-CCD25BA47EDE}" dt="2022-12-25T14:03:20.035" v="197" actId="478"/>
          <ac:cxnSpMkLst>
            <pc:docMk/>
            <pc:sldMk cId="2517883711" sldId="281"/>
            <ac:cxnSpMk id="3" creationId="{82389202-F98A-42D4-A9D1-8B14C123B89F}"/>
          </ac:cxnSpMkLst>
        </pc:cxnChg>
        <pc:cxnChg chg="add mod">
          <ac:chgData name="" userId="f369efc42a5d85dc" providerId="LiveId" clId="{6D8222DA-B1AE-474A-8778-CCD25BA47EDE}" dt="2022-12-25T14:52:00.990" v="966" actId="14100"/>
          <ac:cxnSpMkLst>
            <pc:docMk/>
            <pc:sldMk cId="2517883711" sldId="281"/>
            <ac:cxnSpMk id="7" creationId="{C40D750F-918B-4AB2-8A1A-7D4E26B6449E}"/>
          </ac:cxnSpMkLst>
        </pc:cxnChg>
        <pc:cxnChg chg="add mod">
          <ac:chgData name="" userId="f369efc42a5d85dc" providerId="LiveId" clId="{6D8222DA-B1AE-474A-8778-CCD25BA47EDE}" dt="2022-12-25T14:04:30.676" v="257" actId="13822"/>
          <ac:cxnSpMkLst>
            <pc:docMk/>
            <pc:sldMk cId="2517883711" sldId="281"/>
            <ac:cxnSpMk id="10" creationId="{15A68F05-804A-4A27-9550-D499E10385BA}"/>
          </ac:cxnSpMkLst>
        </pc:cxnChg>
        <pc:cxnChg chg="add del mod">
          <ac:chgData name="" userId="f369efc42a5d85dc" providerId="LiveId" clId="{6D8222DA-B1AE-474A-8778-CCD25BA47EDE}" dt="2022-12-25T14:51:57.217" v="965" actId="478"/>
          <ac:cxnSpMkLst>
            <pc:docMk/>
            <pc:sldMk cId="2517883711" sldId="281"/>
            <ac:cxnSpMk id="12" creationId="{FDDE0941-1DE3-4FD7-A459-581FBD013E71}"/>
          </ac:cxnSpMkLst>
        </pc:cxnChg>
      </pc:sldChg>
      <pc:sldChg chg="addSp delSp modSp">
        <pc:chgData name="" userId="f369efc42a5d85dc" providerId="LiveId" clId="{6D8222DA-B1AE-474A-8778-CCD25BA47EDE}" dt="2022-12-25T14:43:29.363" v="861" actId="115"/>
        <pc:sldMkLst>
          <pc:docMk/>
          <pc:sldMk cId="2922619158" sldId="282"/>
        </pc:sldMkLst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2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3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4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5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6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7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8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9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10" creationId="{00000000-0000-0000-0000-000000000000}"/>
          </ac:spMkLst>
        </pc:spChg>
        <pc:spChg chg="mod">
          <ac:chgData name="" userId="f369efc42a5d85dc" providerId="LiveId" clId="{6D8222DA-B1AE-474A-8778-CCD25BA47EDE}" dt="2022-12-25T14:09:01.597" v="370" actId="20577"/>
          <ac:spMkLst>
            <pc:docMk/>
            <pc:sldMk cId="2922619158" sldId="282"/>
            <ac:spMk id="12" creationId="{00000000-0000-0000-0000-000000000000}"/>
          </ac:spMkLst>
        </pc:spChg>
        <pc:spChg chg="mod">
          <ac:chgData name="" userId="f369efc42a5d85dc" providerId="LiveId" clId="{6D8222DA-B1AE-474A-8778-CCD25BA47EDE}" dt="2022-12-25T14:43:29.363" v="861" actId="115"/>
          <ac:spMkLst>
            <pc:docMk/>
            <pc:sldMk cId="2922619158" sldId="282"/>
            <ac:spMk id="14" creationId="{00000000-0000-0000-0000-000000000000}"/>
          </ac:spMkLst>
        </pc:spChg>
        <pc:spChg chg="del">
          <ac:chgData name="" userId="f369efc42a5d85dc" providerId="LiveId" clId="{6D8222DA-B1AE-474A-8778-CCD25BA47EDE}" dt="2022-12-25T14:08:23.371" v="340" actId="478"/>
          <ac:spMkLst>
            <pc:docMk/>
            <pc:sldMk cId="2922619158" sldId="282"/>
            <ac:spMk id="15" creationId="{00000000-0000-0000-0000-000000000000}"/>
          </ac:spMkLst>
        </pc:spChg>
        <pc:picChg chg="add mod">
          <ac:chgData name="" userId="f369efc42a5d85dc" providerId="LiveId" clId="{6D8222DA-B1AE-474A-8778-CCD25BA47EDE}" dt="2022-12-25T14:09:25.857" v="375" actId="1076"/>
          <ac:picMkLst>
            <pc:docMk/>
            <pc:sldMk cId="2922619158" sldId="282"/>
            <ac:picMk id="16" creationId="{72187B5B-E91B-4A34-9CC0-A98297561AF5}"/>
          </ac:picMkLst>
        </pc:picChg>
      </pc:sldChg>
      <pc:sldChg chg="addSp delSp modSp add ord delAnim">
        <pc:chgData name="" userId="f369efc42a5d85dc" providerId="LiveId" clId="{6D8222DA-B1AE-474A-8778-CCD25BA47EDE}" dt="2022-12-25T14:54:07.928" v="981" actId="1076"/>
        <pc:sldMkLst>
          <pc:docMk/>
          <pc:sldMk cId="1759228977" sldId="283"/>
        </pc:sldMkLst>
        <pc:spChg chg="add mod">
          <ac:chgData name="" userId="f369efc42a5d85dc" providerId="LiveId" clId="{6D8222DA-B1AE-474A-8778-CCD25BA47EDE}" dt="2022-12-25T14:54:07.928" v="981" actId="1076"/>
          <ac:spMkLst>
            <pc:docMk/>
            <pc:sldMk cId="1759228977" sldId="283"/>
            <ac:spMk id="5" creationId="{C7A06A30-ECA1-4D12-9B3A-1E8609207CAA}"/>
          </ac:spMkLst>
        </pc:spChg>
        <pc:picChg chg="del">
          <ac:chgData name="" userId="f369efc42a5d85dc" providerId="LiveId" clId="{6D8222DA-B1AE-474A-8778-CCD25BA47EDE}" dt="2022-12-25T14:21:45.303" v="519" actId="478"/>
          <ac:picMkLst>
            <pc:docMk/>
            <pc:sldMk cId="1759228977" sldId="283"/>
            <ac:picMk id="11" creationId="{00000000-0000-0000-0000-000000000000}"/>
          </ac:picMkLst>
        </pc:picChg>
      </pc:sldChg>
      <pc:sldChg chg="addSp delSp modSp add">
        <pc:chgData name="" userId="f369efc42a5d85dc" providerId="LiveId" clId="{6D8222DA-B1AE-474A-8778-CCD25BA47EDE}" dt="2022-12-25T14:32:45.141" v="752" actId="115"/>
        <pc:sldMkLst>
          <pc:docMk/>
          <pc:sldMk cId="4253193196" sldId="284"/>
        </pc:sldMkLst>
        <pc:spChg chg="del mod">
          <ac:chgData name="" userId="f369efc42a5d85dc" providerId="LiveId" clId="{6D8222DA-B1AE-474A-8778-CCD25BA47EDE}" dt="2022-12-25T14:25:17.861" v="541" actId="478"/>
          <ac:spMkLst>
            <pc:docMk/>
            <pc:sldMk cId="4253193196" sldId="284"/>
            <ac:spMk id="8" creationId="{2CED4C34-D07C-447A-A107-C60068A9F11D}"/>
          </ac:spMkLst>
        </pc:spChg>
        <pc:spChg chg="add mod">
          <ac:chgData name="" userId="f369efc42a5d85dc" providerId="LiveId" clId="{6D8222DA-B1AE-474A-8778-CCD25BA47EDE}" dt="2022-12-25T14:25:02.166" v="539" actId="1076"/>
          <ac:spMkLst>
            <pc:docMk/>
            <pc:sldMk cId="4253193196" sldId="284"/>
            <ac:spMk id="9" creationId="{4A9F32C7-DA98-4F87-8B99-6642E0A96901}"/>
          </ac:spMkLst>
        </pc:spChg>
        <pc:spChg chg="add mod">
          <ac:chgData name="" userId="f369efc42a5d85dc" providerId="LiveId" clId="{6D8222DA-B1AE-474A-8778-CCD25BA47EDE}" dt="2022-12-25T14:25:02.166" v="539" actId="1076"/>
          <ac:spMkLst>
            <pc:docMk/>
            <pc:sldMk cId="4253193196" sldId="284"/>
            <ac:spMk id="10" creationId="{FB005DEC-87BE-42CF-B9CD-EF58AE1CB20D}"/>
          </ac:spMkLst>
        </pc:spChg>
        <pc:spChg chg="add mod">
          <ac:chgData name="" userId="f369efc42a5d85dc" providerId="LiveId" clId="{6D8222DA-B1AE-474A-8778-CCD25BA47EDE}" dt="2022-12-25T14:26:48.243" v="615" actId="1037"/>
          <ac:spMkLst>
            <pc:docMk/>
            <pc:sldMk cId="4253193196" sldId="284"/>
            <ac:spMk id="15" creationId="{F18A12F0-A600-4107-A1F0-DD38041C7F82}"/>
          </ac:spMkLst>
        </pc:spChg>
        <pc:spChg chg="add mod">
          <ac:chgData name="" userId="f369efc42a5d85dc" providerId="LiveId" clId="{6D8222DA-B1AE-474A-8778-CCD25BA47EDE}" dt="2022-12-25T14:26:48.243" v="615" actId="1037"/>
          <ac:spMkLst>
            <pc:docMk/>
            <pc:sldMk cId="4253193196" sldId="284"/>
            <ac:spMk id="16" creationId="{BF84BE0B-F554-47B6-B229-811B27B0D94E}"/>
          </ac:spMkLst>
        </pc:spChg>
        <pc:spChg chg="add mod">
          <ac:chgData name="" userId="f369efc42a5d85dc" providerId="LiveId" clId="{6D8222DA-B1AE-474A-8778-CCD25BA47EDE}" dt="2022-12-25T14:26:48.243" v="615" actId="1037"/>
          <ac:spMkLst>
            <pc:docMk/>
            <pc:sldMk cId="4253193196" sldId="284"/>
            <ac:spMk id="19" creationId="{8801F2F7-9786-4392-944C-51151E0131F5}"/>
          </ac:spMkLst>
        </pc:spChg>
        <pc:spChg chg="add mod">
          <ac:chgData name="" userId="f369efc42a5d85dc" providerId="LiveId" clId="{6D8222DA-B1AE-474A-8778-CCD25BA47EDE}" dt="2022-12-25T14:25:02.166" v="539" actId="1076"/>
          <ac:spMkLst>
            <pc:docMk/>
            <pc:sldMk cId="4253193196" sldId="284"/>
            <ac:spMk id="21" creationId="{CDD78828-0324-4AA2-96BF-4E00F728B6D9}"/>
          </ac:spMkLst>
        </pc:spChg>
        <pc:spChg chg="add mod">
          <ac:chgData name="" userId="f369efc42a5d85dc" providerId="LiveId" clId="{6D8222DA-B1AE-474A-8778-CCD25BA47EDE}" dt="2022-12-25T14:26:48.243" v="615" actId="1037"/>
          <ac:spMkLst>
            <pc:docMk/>
            <pc:sldMk cId="4253193196" sldId="284"/>
            <ac:spMk id="25" creationId="{F5B4D09F-535B-4294-897E-37D8985E1DEA}"/>
          </ac:spMkLst>
        </pc:spChg>
        <pc:spChg chg="add mod">
          <ac:chgData name="" userId="f369efc42a5d85dc" providerId="LiveId" clId="{6D8222DA-B1AE-474A-8778-CCD25BA47EDE}" dt="2022-12-25T14:26:48.243" v="615" actId="1037"/>
          <ac:spMkLst>
            <pc:docMk/>
            <pc:sldMk cId="4253193196" sldId="284"/>
            <ac:spMk id="26" creationId="{3FF12263-5B4A-46F1-AE58-90C968E9A95D}"/>
          </ac:spMkLst>
        </pc:spChg>
        <pc:spChg chg="add mod">
          <ac:chgData name="" userId="f369efc42a5d85dc" providerId="LiveId" clId="{6D8222DA-B1AE-474A-8778-CCD25BA47EDE}" dt="2022-12-25T14:26:48.243" v="615" actId="1037"/>
          <ac:spMkLst>
            <pc:docMk/>
            <pc:sldMk cId="4253193196" sldId="284"/>
            <ac:spMk id="27" creationId="{F15903EC-7AC7-480F-A201-F9AAC7F46B87}"/>
          </ac:spMkLst>
        </pc:spChg>
        <pc:spChg chg="add mod">
          <ac:chgData name="" userId="f369efc42a5d85dc" providerId="LiveId" clId="{6D8222DA-B1AE-474A-8778-CCD25BA47EDE}" dt="2022-12-25T14:25:02.166" v="539" actId="1076"/>
          <ac:spMkLst>
            <pc:docMk/>
            <pc:sldMk cId="4253193196" sldId="284"/>
            <ac:spMk id="30" creationId="{F321DE2A-84F1-49BF-97ED-79FAA527AF7B}"/>
          </ac:spMkLst>
        </pc:spChg>
        <pc:spChg chg="add mod">
          <ac:chgData name="" userId="f369efc42a5d85dc" providerId="LiveId" clId="{6D8222DA-B1AE-474A-8778-CCD25BA47EDE}" dt="2022-12-25T14:25:02.166" v="539" actId="1076"/>
          <ac:spMkLst>
            <pc:docMk/>
            <pc:sldMk cId="4253193196" sldId="284"/>
            <ac:spMk id="33" creationId="{2E7A7887-81EA-468D-B4A7-D9FE15FDF1C0}"/>
          </ac:spMkLst>
        </pc:spChg>
        <pc:spChg chg="add del mod">
          <ac:chgData name="" userId="f369efc42a5d85dc" providerId="LiveId" clId="{6D8222DA-B1AE-474A-8778-CCD25BA47EDE}" dt="2022-12-25T14:24:40.971" v="537" actId="478"/>
          <ac:spMkLst>
            <pc:docMk/>
            <pc:sldMk cId="4253193196" sldId="284"/>
            <ac:spMk id="40" creationId="{7BDD52BF-7FEB-46D2-B0A8-5B9FE0CEED20}"/>
          </ac:spMkLst>
        </pc:spChg>
        <pc:spChg chg="add mod">
          <ac:chgData name="" userId="f369efc42a5d85dc" providerId="LiveId" clId="{6D8222DA-B1AE-474A-8778-CCD25BA47EDE}" dt="2022-12-25T14:32:45.141" v="752" actId="115"/>
          <ac:spMkLst>
            <pc:docMk/>
            <pc:sldMk cId="4253193196" sldId="284"/>
            <ac:spMk id="46" creationId="{6806B1BE-1AAD-437C-98F5-DBA19C21FC43}"/>
          </ac:spMkLst>
        </pc:spChg>
        <pc:picChg chg="del">
          <ac:chgData name="" userId="f369efc42a5d85dc" providerId="LiveId" clId="{6D8222DA-B1AE-474A-8778-CCD25BA47EDE}" dt="2022-12-25T14:24:04.674" v="531" actId="478"/>
          <ac:picMkLst>
            <pc:docMk/>
            <pc:sldMk cId="4253193196" sldId="284"/>
            <ac:picMk id="5" creationId="{8B325128-3308-4DFB-9FFA-A696B432DCAC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6" creationId="{9D586D51-4412-4443-8A28-33C0F9CF0CE2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7" creationId="{86FA8E83-3F2D-421B-A9A4-4638273FD0BB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11" creationId="{984A3408-F009-46F9-A70C-66F329C6B1C9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12" creationId="{52C22FA9-6164-40A7-940D-AC04231761A2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13" creationId="{6EFAD17F-70F5-492A-9207-F6730F4E7D24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14" creationId="{A6C26E82-998C-4B2A-BEDE-8B13D10DC1E4}"/>
          </ac:picMkLst>
        </pc:picChg>
        <pc:picChg chg="add mod">
          <ac:chgData name="" userId="f369efc42a5d85dc" providerId="LiveId" clId="{6D8222DA-B1AE-474A-8778-CCD25BA47EDE}" dt="2022-12-25T14:26:48.243" v="615" actId="1037"/>
          <ac:picMkLst>
            <pc:docMk/>
            <pc:sldMk cId="4253193196" sldId="284"/>
            <ac:picMk id="17" creationId="{96FFC9D3-B00F-4202-9BA6-964B8288584A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20" creationId="{F9DCA57B-9AAD-4406-8994-BA2CF5F0308B}"/>
          </ac:picMkLst>
        </pc:picChg>
        <pc:picChg chg="add del mod">
          <ac:chgData name="" userId="f369efc42a5d85dc" providerId="LiveId" clId="{6D8222DA-B1AE-474A-8778-CCD25BA47EDE}" dt="2022-12-25T14:24:39.984" v="536" actId="478"/>
          <ac:picMkLst>
            <pc:docMk/>
            <pc:sldMk cId="4253193196" sldId="284"/>
            <ac:picMk id="28" creationId="{04655383-F7C4-4BC4-B658-01AA264137B3}"/>
          </ac:picMkLst>
        </pc:picChg>
        <pc:picChg chg="add mod">
          <ac:chgData name="" userId="f369efc42a5d85dc" providerId="LiveId" clId="{6D8222DA-B1AE-474A-8778-CCD25BA47EDE}" dt="2022-12-25T14:26:28.676" v="556"/>
          <ac:picMkLst>
            <pc:docMk/>
            <pc:sldMk cId="4253193196" sldId="284"/>
            <ac:picMk id="29" creationId="{9EF39F1B-E742-47EE-B2D9-55AFC9FA6A8D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31" creationId="{73D8E8DC-AAB2-4530-80AC-6D11538056E0}"/>
          </ac:picMkLst>
        </pc:picChg>
        <pc:picChg chg="add mod">
          <ac:chgData name="" userId="f369efc42a5d85dc" providerId="LiveId" clId="{6D8222DA-B1AE-474A-8778-CCD25BA47EDE}" dt="2022-12-25T14:25:02.166" v="539" actId="1076"/>
          <ac:picMkLst>
            <pc:docMk/>
            <pc:sldMk cId="4253193196" sldId="284"/>
            <ac:picMk id="32" creationId="{689CE5B8-0FE4-4D60-90BA-8E83CC3DDF80}"/>
          </ac:picMkLst>
        </pc:picChg>
        <pc:cxnChg chg="add mod">
          <ac:chgData name="" userId="f369efc42a5d85dc" providerId="LiveId" clId="{6D8222DA-B1AE-474A-8778-CCD25BA47EDE}" dt="2022-12-25T14:26:48.243" v="615" actId="1037"/>
          <ac:cxnSpMkLst>
            <pc:docMk/>
            <pc:sldMk cId="4253193196" sldId="284"/>
            <ac:cxnSpMk id="18" creationId="{1344B5C5-A330-40C1-A783-6E8B097DC5F7}"/>
          </ac:cxnSpMkLst>
        </pc:cxnChg>
        <pc:cxnChg chg="add mod">
          <ac:chgData name="" userId="f369efc42a5d85dc" providerId="LiveId" clId="{6D8222DA-B1AE-474A-8778-CCD25BA47EDE}" dt="2022-12-25T14:26:48.243" v="615" actId="1037"/>
          <ac:cxnSpMkLst>
            <pc:docMk/>
            <pc:sldMk cId="4253193196" sldId="284"/>
            <ac:cxnSpMk id="22" creationId="{2DF5907A-C43D-40ED-845F-B480E0564132}"/>
          </ac:cxnSpMkLst>
        </pc:cxnChg>
        <pc:cxnChg chg="add mod">
          <ac:chgData name="" userId="f369efc42a5d85dc" providerId="LiveId" clId="{6D8222DA-B1AE-474A-8778-CCD25BA47EDE}" dt="2022-12-25T14:26:48.243" v="615" actId="1037"/>
          <ac:cxnSpMkLst>
            <pc:docMk/>
            <pc:sldMk cId="4253193196" sldId="284"/>
            <ac:cxnSpMk id="23" creationId="{65446983-6251-4F22-9115-99E01C32B242}"/>
          </ac:cxnSpMkLst>
        </pc:cxnChg>
        <pc:cxnChg chg="add mod">
          <ac:chgData name="" userId="f369efc42a5d85dc" providerId="LiveId" clId="{6D8222DA-B1AE-474A-8778-CCD25BA47EDE}" dt="2022-12-25T14:26:48.243" v="615" actId="1037"/>
          <ac:cxnSpMkLst>
            <pc:docMk/>
            <pc:sldMk cId="4253193196" sldId="284"/>
            <ac:cxnSpMk id="24" creationId="{6D96544A-C974-42C9-989E-32F0F05E3F11}"/>
          </ac:cxnSpMkLst>
        </pc:cxnChg>
        <pc:cxnChg chg="add mod">
          <ac:chgData name="" userId="f369efc42a5d85dc" providerId="LiveId" clId="{6D8222DA-B1AE-474A-8778-CCD25BA47EDE}" dt="2022-12-25T14:25:02.166" v="539" actId="1076"/>
          <ac:cxnSpMkLst>
            <pc:docMk/>
            <pc:sldMk cId="4253193196" sldId="284"/>
            <ac:cxnSpMk id="34" creationId="{01BA5537-DBD7-4C0B-BAEB-CD431D939973}"/>
          </ac:cxnSpMkLst>
        </pc:cxnChg>
        <pc:cxnChg chg="add mod">
          <ac:chgData name="" userId="f369efc42a5d85dc" providerId="LiveId" clId="{6D8222DA-B1AE-474A-8778-CCD25BA47EDE}" dt="2022-12-25T14:25:02.166" v="539" actId="1076"/>
          <ac:cxnSpMkLst>
            <pc:docMk/>
            <pc:sldMk cId="4253193196" sldId="284"/>
            <ac:cxnSpMk id="35" creationId="{C83DF1EE-99E3-4719-9486-13D8BD55A8FD}"/>
          </ac:cxnSpMkLst>
        </pc:cxnChg>
        <pc:cxnChg chg="add mod">
          <ac:chgData name="" userId="f369efc42a5d85dc" providerId="LiveId" clId="{6D8222DA-B1AE-474A-8778-CCD25BA47EDE}" dt="2022-12-25T14:25:02.166" v="539" actId="1076"/>
          <ac:cxnSpMkLst>
            <pc:docMk/>
            <pc:sldMk cId="4253193196" sldId="284"/>
            <ac:cxnSpMk id="36" creationId="{00F21C4E-B446-4BEA-8925-CD4B78CFDFC5}"/>
          </ac:cxnSpMkLst>
        </pc:cxnChg>
        <pc:cxnChg chg="add mod">
          <ac:chgData name="" userId="f369efc42a5d85dc" providerId="LiveId" clId="{6D8222DA-B1AE-474A-8778-CCD25BA47EDE}" dt="2022-12-25T14:25:02.166" v="539" actId="1076"/>
          <ac:cxnSpMkLst>
            <pc:docMk/>
            <pc:sldMk cId="4253193196" sldId="284"/>
            <ac:cxnSpMk id="37" creationId="{217A2F10-8DA7-472F-A582-5E8AD4A4EC7E}"/>
          </ac:cxnSpMkLst>
        </pc:cxnChg>
        <pc:cxnChg chg="add mod">
          <ac:chgData name="" userId="f369efc42a5d85dc" providerId="LiveId" clId="{6D8222DA-B1AE-474A-8778-CCD25BA47EDE}" dt="2022-12-25T14:25:02.166" v="539" actId="1076"/>
          <ac:cxnSpMkLst>
            <pc:docMk/>
            <pc:sldMk cId="4253193196" sldId="284"/>
            <ac:cxnSpMk id="38" creationId="{E653671B-95DC-45A7-AE88-36412DA67FC9}"/>
          </ac:cxnSpMkLst>
        </pc:cxnChg>
        <pc:cxnChg chg="add mod">
          <ac:chgData name="" userId="f369efc42a5d85dc" providerId="LiveId" clId="{6D8222DA-B1AE-474A-8778-CCD25BA47EDE}" dt="2022-12-25T14:27:00.794" v="616" actId="14100"/>
          <ac:cxnSpMkLst>
            <pc:docMk/>
            <pc:sldMk cId="4253193196" sldId="284"/>
            <ac:cxnSpMk id="39" creationId="{4C972DA7-E77F-4EF0-8B76-B6B826E6E17E}"/>
          </ac:cxnSpMkLst>
        </pc:cxnChg>
      </pc:sldChg>
      <pc:sldChg chg="addSp delSp modSp add">
        <pc:chgData name="" userId="f369efc42a5d85dc" providerId="LiveId" clId="{6D8222DA-B1AE-474A-8778-CCD25BA47EDE}" dt="2022-12-25T14:35:38.920" v="807" actId="1076"/>
        <pc:sldMkLst>
          <pc:docMk/>
          <pc:sldMk cId="3958041132" sldId="285"/>
        </pc:sldMkLst>
        <pc:spChg chg="mod">
          <ac:chgData name="" userId="f369efc42a5d85dc" providerId="LiveId" clId="{6D8222DA-B1AE-474A-8778-CCD25BA47EDE}" dt="2022-12-25T14:35:38.920" v="807" actId="1076"/>
          <ac:spMkLst>
            <pc:docMk/>
            <pc:sldMk cId="3958041132" sldId="285"/>
            <ac:spMk id="2" creationId="{665437AA-EE83-405D-AD24-31B6BB2518B0}"/>
          </ac:spMkLst>
        </pc:spChg>
        <pc:spChg chg="add mod">
          <ac:chgData name="" userId="f369efc42a5d85dc" providerId="LiveId" clId="{6D8222DA-B1AE-474A-8778-CCD25BA47EDE}" dt="2022-12-25T14:35:32.264" v="806" actId="20577"/>
          <ac:spMkLst>
            <pc:docMk/>
            <pc:sldMk cId="3958041132" sldId="285"/>
            <ac:spMk id="11" creationId="{AB677F47-D656-4297-BF78-F13AE17B5B59}"/>
          </ac:spMkLst>
        </pc:spChg>
        <pc:picChg chg="add mod">
          <ac:chgData name="" userId="f369efc42a5d85dc" providerId="LiveId" clId="{6D8222DA-B1AE-474A-8778-CCD25BA47EDE}" dt="2022-12-25T14:34:23.865" v="773" actId="1076"/>
          <ac:picMkLst>
            <pc:docMk/>
            <pc:sldMk cId="3958041132" sldId="285"/>
            <ac:picMk id="4" creationId="{0F7916AA-78EE-4227-BC28-D31CB5F7E07B}"/>
          </ac:picMkLst>
        </pc:picChg>
        <pc:picChg chg="del">
          <ac:chgData name="" userId="f369efc42a5d85dc" providerId="LiveId" clId="{6D8222DA-B1AE-474A-8778-CCD25BA47EDE}" dt="2022-12-25T14:33:41.283" v="765" actId="478"/>
          <ac:picMkLst>
            <pc:docMk/>
            <pc:sldMk cId="3958041132" sldId="285"/>
            <ac:picMk id="2050" creationId="{A0836FD1-3868-40E5-A1AA-ACF54AAB2936}"/>
          </ac:picMkLst>
        </pc:picChg>
        <pc:picChg chg="del">
          <ac:chgData name="" userId="f369efc42a5d85dc" providerId="LiveId" clId="{6D8222DA-B1AE-474A-8778-CCD25BA47EDE}" dt="2022-12-25T14:33:41.283" v="765" actId="478"/>
          <ac:picMkLst>
            <pc:docMk/>
            <pc:sldMk cId="3958041132" sldId="285"/>
            <ac:picMk id="2052" creationId="{C949DAAB-9A1A-4B4C-824F-DF8EAA1B5F3E}"/>
          </ac:picMkLst>
        </pc:picChg>
        <pc:picChg chg="del">
          <ac:chgData name="" userId="f369efc42a5d85dc" providerId="LiveId" clId="{6D8222DA-B1AE-474A-8778-CCD25BA47EDE}" dt="2022-12-25T14:33:41.283" v="765" actId="478"/>
          <ac:picMkLst>
            <pc:docMk/>
            <pc:sldMk cId="3958041132" sldId="285"/>
            <ac:picMk id="2054" creationId="{3B9B0C9D-5FC2-4459-9181-840B3E2A5D47}"/>
          </ac:picMkLst>
        </pc:picChg>
        <pc:picChg chg="del">
          <ac:chgData name="" userId="f369efc42a5d85dc" providerId="LiveId" clId="{6D8222DA-B1AE-474A-8778-CCD25BA47EDE}" dt="2022-12-25T14:33:42.100" v="766" actId="478"/>
          <ac:picMkLst>
            <pc:docMk/>
            <pc:sldMk cId="3958041132" sldId="285"/>
            <ac:picMk id="2056" creationId="{D7B1FD37-8840-4E9F-93B1-6EE52BF03830}"/>
          </ac:picMkLst>
        </pc:picChg>
      </pc:sldChg>
      <pc:sldChg chg="addSp delSp modSp add">
        <pc:chgData name="" userId="f369efc42a5d85dc" providerId="LiveId" clId="{6D8222DA-B1AE-474A-8778-CCD25BA47EDE}" dt="2022-12-25T14:37:22.239" v="831" actId="20577"/>
        <pc:sldMkLst>
          <pc:docMk/>
          <pc:sldMk cId="2143922845" sldId="286"/>
        </pc:sldMkLst>
        <pc:spChg chg="mod">
          <ac:chgData name="" userId="f369efc42a5d85dc" providerId="LiveId" clId="{6D8222DA-B1AE-474A-8778-CCD25BA47EDE}" dt="2022-12-25T14:37:22.239" v="831" actId="20577"/>
          <ac:spMkLst>
            <pc:docMk/>
            <pc:sldMk cId="2143922845" sldId="286"/>
            <ac:spMk id="2" creationId="{665437AA-EE83-405D-AD24-31B6BB2518B0}"/>
          </ac:spMkLst>
        </pc:spChg>
        <pc:spChg chg="mod">
          <ac:chgData name="" userId="f369efc42a5d85dc" providerId="LiveId" clId="{6D8222DA-B1AE-474A-8778-CCD25BA47EDE}" dt="2022-12-25T14:36:08.762" v="819" actId="20577"/>
          <ac:spMkLst>
            <pc:docMk/>
            <pc:sldMk cId="2143922845" sldId="286"/>
            <ac:spMk id="11" creationId="{AB677F47-D656-4297-BF78-F13AE17B5B59}"/>
          </ac:spMkLst>
        </pc:spChg>
        <pc:picChg chg="del">
          <ac:chgData name="" userId="f369efc42a5d85dc" providerId="LiveId" clId="{6D8222DA-B1AE-474A-8778-CCD25BA47EDE}" dt="2022-12-25T14:35:49.925" v="810" actId="478"/>
          <ac:picMkLst>
            <pc:docMk/>
            <pc:sldMk cId="2143922845" sldId="286"/>
            <ac:picMk id="4" creationId="{0F7916AA-78EE-4227-BC28-D31CB5F7E07B}"/>
          </ac:picMkLst>
        </pc:picChg>
        <pc:picChg chg="add mod">
          <ac:chgData name="" userId="f369efc42a5d85dc" providerId="LiveId" clId="{6D8222DA-B1AE-474A-8778-CCD25BA47EDE}" dt="2022-12-25T14:35:59.268" v="812" actId="1076"/>
          <ac:picMkLst>
            <pc:docMk/>
            <pc:sldMk cId="2143922845" sldId="286"/>
            <ac:picMk id="5" creationId="{5C790FB4-5901-46A5-AC34-BD311B574059}"/>
          </ac:picMkLst>
        </pc:picChg>
      </pc:sldChg>
      <pc:sldChg chg="addSp delSp modSp add ord">
        <pc:chgData name="" userId="f369efc42a5d85dc" providerId="LiveId" clId="{6D8222DA-B1AE-474A-8778-CCD25BA47EDE}" dt="2022-12-25T14:50:31.793" v="961"/>
        <pc:sldMkLst>
          <pc:docMk/>
          <pc:sldMk cId="2779072051" sldId="287"/>
        </pc:sldMkLst>
        <pc:spChg chg="del mod">
          <ac:chgData name="" userId="f369efc42a5d85dc" providerId="LiveId" clId="{6D8222DA-B1AE-474A-8778-CCD25BA47EDE}" dt="2022-12-25T14:48:45.496" v="870" actId="478"/>
          <ac:spMkLst>
            <pc:docMk/>
            <pc:sldMk cId="2779072051" sldId="287"/>
            <ac:spMk id="15" creationId="{00000000-0000-0000-0000-000000000000}"/>
          </ac:spMkLst>
        </pc:spChg>
        <pc:spChg chg="add mod">
          <ac:chgData name="" userId="f369efc42a5d85dc" providerId="LiveId" clId="{6D8222DA-B1AE-474A-8778-CCD25BA47EDE}" dt="2022-12-25T14:50:03.379" v="960" actId="1076"/>
          <ac:spMkLst>
            <pc:docMk/>
            <pc:sldMk cId="2779072051" sldId="287"/>
            <ac:spMk id="21" creationId="{A2E65BB8-A89B-48CB-BF0A-58A8654CC7F5}"/>
          </ac:spMkLst>
        </pc:spChg>
        <pc:grpChg chg="del">
          <ac:chgData name="" userId="f369efc42a5d85dc" providerId="LiveId" clId="{6D8222DA-B1AE-474A-8778-CCD25BA47EDE}" dt="2022-12-25T14:48:50.985" v="874" actId="478"/>
          <ac:grpSpMkLst>
            <pc:docMk/>
            <pc:sldMk cId="2779072051" sldId="287"/>
            <ac:grpSpMk id="8" creationId="{C1FAA333-6181-42C8-A543-38F371A1F30A}"/>
          </ac:grpSpMkLst>
        </pc:grpChg>
        <pc:grpChg chg="del">
          <ac:chgData name="" userId="f369efc42a5d85dc" providerId="LiveId" clId="{6D8222DA-B1AE-474A-8778-CCD25BA47EDE}" dt="2022-12-25T14:48:51.709" v="875" actId="478"/>
          <ac:grpSpMkLst>
            <pc:docMk/>
            <pc:sldMk cId="2779072051" sldId="287"/>
            <ac:grpSpMk id="11" creationId="{629854B5-A3D2-4B6A-B4E9-F93E82D7AB11}"/>
          </ac:grpSpMkLst>
        </pc:grpChg>
        <pc:grpChg chg="del">
          <ac:chgData name="" userId="f369efc42a5d85dc" providerId="LiveId" clId="{6D8222DA-B1AE-474A-8778-CCD25BA47EDE}" dt="2022-12-25T14:48:49.320" v="873" actId="478"/>
          <ac:grpSpMkLst>
            <pc:docMk/>
            <pc:sldMk cId="2779072051" sldId="287"/>
            <ac:grpSpMk id="17" creationId="{AF305B8F-8D7E-466C-9ED1-1148DF113AE6}"/>
          </ac:grpSpMkLst>
        </pc:grpChg>
        <pc:picChg chg="del">
          <ac:chgData name="" userId="f369efc42a5d85dc" providerId="LiveId" clId="{6D8222DA-B1AE-474A-8778-CCD25BA47EDE}" dt="2022-12-25T14:48:08.008" v="866" actId="478"/>
          <ac:picMkLst>
            <pc:docMk/>
            <pc:sldMk cId="2779072051" sldId="287"/>
            <ac:picMk id="6" creationId="{00000000-0000-0000-0000-000000000000}"/>
          </ac:picMkLst>
        </pc:picChg>
        <pc:picChg chg="del">
          <ac:chgData name="" userId="f369efc42a5d85dc" providerId="LiveId" clId="{6D8222DA-B1AE-474A-8778-CCD25BA47EDE}" dt="2022-12-25T14:48:48.380" v="872" actId="478"/>
          <ac:picMkLst>
            <pc:docMk/>
            <pc:sldMk cId="2779072051" sldId="287"/>
            <ac:picMk id="7" creationId="{2D1BFB6E-D914-4FBA-BDCB-B9C7B7C383DF}"/>
          </ac:picMkLst>
        </pc:picChg>
        <pc:picChg chg="add mod">
          <ac:chgData name="" userId="f369efc42a5d85dc" providerId="LiveId" clId="{6D8222DA-B1AE-474A-8778-CCD25BA47EDE}" dt="2022-12-25T14:48:57.154" v="876" actId="1076"/>
          <ac:picMkLst>
            <pc:docMk/>
            <pc:sldMk cId="2779072051" sldId="287"/>
            <ac:picMk id="20" creationId="{C4E01D7C-FAFD-460C-94DE-CCEE9FD1C54F}"/>
          </ac:picMkLst>
        </pc:picChg>
      </pc:sldChg>
      <pc:sldChg chg="addSp modSp add">
        <pc:chgData name="" userId="f369efc42a5d85dc" providerId="LiveId" clId="{6D8222DA-B1AE-474A-8778-CCD25BA47EDE}" dt="2022-12-25T14:57:24.447" v="988" actId="1076"/>
        <pc:sldMkLst>
          <pc:docMk/>
          <pc:sldMk cId="300644864" sldId="288"/>
        </pc:sldMkLst>
        <pc:spChg chg="mod">
          <ac:chgData name="" userId="f369efc42a5d85dc" providerId="LiveId" clId="{6D8222DA-B1AE-474A-8778-CCD25BA47EDE}" dt="2022-12-25T14:57:24.447" v="988" actId="1076"/>
          <ac:spMkLst>
            <pc:docMk/>
            <pc:sldMk cId="300644864" sldId="288"/>
            <ac:spMk id="5" creationId="{C7A06A30-ECA1-4D12-9B3A-1E8609207CAA}"/>
          </ac:spMkLst>
        </pc:spChg>
        <pc:picChg chg="add mod">
          <ac:chgData name="" userId="f369efc42a5d85dc" providerId="LiveId" clId="{6D8222DA-B1AE-474A-8778-CCD25BA47EDE}" dt="2022-12-25T14:56:59.972" v="986" actId="1076"/>
          <ac:picMkLst>
            <pc:docMk/>
            <pc:sldMk cId="300644864" sldId="288"/>
            <ac:picMk id="6146" creationId="{F0B8D580-B670-4F15-86C1-032A481FD690}"/>
          </ac:picMkLst>
        </pc:picChg>
      </pc:sldChg>
      <pc:sldMasterChg chg="del delSldLayout">
        <pc:chgData name="" userId="f369efc42a5d85dc" providerId="LiveId" clId="{6D8222DA-B1AE-474A-8778-CCD25BA47EDE}" dt="2022-12-25T14:27:59.713" v="621" actId="2696"/>
        <pc:sldMasterMkLst>
          <pc:docMk/>
          <pc:sldMasterMk cId="133915908" sldId="2147483652"/>
        </pc:sldMasterMkLst>
        <pc:sldLayoutChg chg="del">
          <pc:chgData name="" userId="f369efc42a5d85dc" providerId="LiveId" clId="{6D8222DA-B1AE-474A-8778-CCD25BA47EDE}" dt="2022-12-25T14:27:59.697" v="618" actId="2696"/>
          <pc:sldLayoutMkLst>
            <pc:docMk/>
            <pc:sldMasterMk cId="133915908" sldId="2147483652"/>
            <pc:sldLayoutMk cId="2088344019" sldId="2147483653"/>
          </pc:sldLayoutMkLst>
        </pc:sldLayoutChg>
        <pc:sldLayoutChg chg="del">
          <pc:chgData name="" userId="f369efc42a5d85dc" providerId="LiveId" clId="{6D8222DA-B1AE-474A-8778-CCD25BA47EDE}" dt="2022-12-25T14:27:59.697" v="619" actId="2696"/>
          <pc:sldLayoutMkLst>
            <pc:docMk/>
            <pc:sldMasterMk cId="133915908" sldId="2147483652"/>
            <pc:sldLayoutMk cId="3235613660" sldId="2147483654"/>
          </pc:sldLayoutMkLst>
        </pc:sldLayoutChg>
        <pc:sldLayoutChg chg="del">
          <pc:chgData name="" userId="f369efc42a5d85dc" providerId="LiveId" clId="{6D8222DA-B1AE-474A-8778-CCD25BA47EDE}" dt="2022-12-25T14:27:59.697" v="620" actId="2696"/>
          <pc:sldLayoutMkLst>
            <pc:docMk/>
            <pc:sldMasterMk cId="133915908" sldId="2147483652"/>
            <pc:sldLayoutMk cId="1528813931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67732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ㄑ</a:t>
            </a:r>
            <a:endParaRPr/>
          </a:p>
        </p:txBody>
      </p:sp>
      <p:sp>
        <p:nvSpPr>
          <p:cNvPr id="242" name="Google Shape;2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ㄑ</a:t>
            </a:r>
            <a:endParaRPr/>
          </a:p>
        </p:txBody>
      </p:sp>
      <p:sp>
        <p:nvSpPr>
          <p:cNvPr id="242" name="Google Shape;2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ㄑ</a:t>
            </a:r>
            <a:endParaRPr/>
          </a:p>
        </p:txBody>
      </p:sp>
      <p:sp>
        <p:nvSpPr>
          <p:cNvPr id="242" name="Google Shape;2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232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ㄑ</a:t>
            </a:r>
            <a:endParaRPr/>
          </a:p>
        </p:txBody>
      </p:sp>
      <p:sp>
        <p:nvSpPr>
          <p:cNvPr id="242" name="Google Shape;2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852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35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406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空白">
  <p:cSld name="1_空白">
    <p:bg>
      <p:bgPr>
        <a:solidFill>
          <a:srgbClr val="F2F2F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/>
          <p:nvPr/>
        </p:nvSpPr>
        <p:spPr>
          <a:xfrm>
            <a:off x="8136860" y="4786900"/>
            <a:ext cx="8202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第 </a:t>
            </a:r>
            <a:fld id="{00000000-1234-1234-1234-123412341234}" type="slidenum">
              <a:rPr lang="zh-TW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zh-TW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頁</a:t>
            </a:r>
            <a:endParaRPr sz="12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19.png"/><Relationship Id="rId5" Type="http://schemas.openxmlformats.org/officeDocument/2006/relationships/image" Target="../media/image15.jp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s.microsoft.com/zh-tw/mixed-reality/guides/what-is-augmented-reality-a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T3nBkbIbvs" TargetMode="External"/><Relationship Id="rId4" Type="http://schemas.openxmlformats.org/officeDocument/2006/relationships/hyperlink" Target="https://www.youtube.com/watch?v=1xq2M6AHEUc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 txBox="1"/>
          <p:nvPr/>
        </p:nvSpPr>
        <p:spPr>
          <a:xfrm>
            <a:off x="4136861" y="3501938"/>
            <a:ext cx="2140114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指導老師: </a:t>
            </a:r>
            <a:r>
              <a:rPr lang="zh-TW" altLang="en-US" sz="1400" b="1" i="0" u="none" strike="noStrike" cap="none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劉仲鑫</a:t>
            </a:r>
            <a:r>
              <a:rPr lang="zh-TW" altLang="en-US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老師</a:t>
            </a:r>
            <a:endParaRPr sz="1400" b="1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2529001" y="2948830"/>
            <a:ext cx="3422909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/>
                <a:sym typeface="Arial Black"/>
              </a:rPr>
              <a:t>組別</a:t>
            </a:r>
            <a:r>
              <a:rPr lang="zh-TW" sz="14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A16</a:t>
            </a:r>
            <a:endParaRPr dirty="0"/>
          </a:p>
        </p:txBody>
      </p:sp>
      <p:sp>
        <p:nvSpPr>
          <p:cNvPr id="21" name="Google Shape;21;p1"/>
          <p:cNvSpPr/>
          <p:nvPr/>
        </p:nvSpPr>
        <p:spPr>
          <a:xfrm>
            <a:off x="2542581" y="3501938"/>
            <a:ext cx="1153201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組員: 章弘諭</a:t>
            </a:r>
            <a:endParaRPr sz="1400" b="1" dirty="0">
              <a:solidFill>
                <a:srgbClr val="071F6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林柏汎</a:t>
            </a:r>
            <a:endParaRPr lang="en-US" altLang="zh-TW" sz="1400" b="1" dirty="0">
              <a:solidFill>
                <a:srgbClr val="071F6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     黃冠翰</a:t>
            </a:r>
            <a:endParaRPr sz="1400" b="1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2458991" y="1941827"/>
            <a:ext cx="583948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Arial Black"/>
              </a:rPr>
              <a:t>應用</a:t>
            </a:r>
            <a:r>
              <a:rPr lang="zh-TW" sz="3600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Arial Black"/>
              </a:rPr>
              <a:t>AR</a:t>
            </a:r>
            <a:r>
              <a:rPr lang="zh-TW" altLang="en-US" sz="3600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Arial Black"/>
              </a:rPr>
              <a:t>實現非接觸式</a:t>
            </a:r>
            <a:r>
              <a:rPr lang="zh-TW" sz="3600" b="1" dirty="0">
                <a:solidFill>
                  <a:srgbClr val="071F65"/>
                </a:solidFill>
                <a:latin typeface="Microsoft Yahei"/>
                <a:ea typeface="Microsoft Yahei"/>
                <a:cs typeface="Microsoft Yahei"/>
                <a:sym typeface="Arial Black"/>
              </a:rPr>
              <a:t>電梯</a:t>
            </a:r>
            <a:endParaRPr sz="3600" b="1" dirty="0">
              <a:solidFill>
                <a:srgbClr val="071F65"/>
              </a:solidFill>
              <a:latin typeface="Microsoft Yahei"/>
              <a:ea typeface="Microsoft Yahei"/>
              <a:cs typeface="Microsoft Yahei"/>
              <a:sym typeface="Arial Black"/>
            </a:endParaRPr>
          </a:p>
        </p:txBody>
      </p:sp>
      <p:cxnSp>
        <p:nvCxnSpPr>
          <p:cNvPr id="23" name="Google Shape;23;p1"/>
          <p:cNvCxnSpPr/>
          <p:nvPr/>
        </p:nvCxnSpPr>
        <p:spPr>
          <a:xfrm rot="10800000">
            <a:off x="2542581" y="2900164"/>
            <a:ext cx="50318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1"/>
          <p:cNvSpPr/>
          <p:nvPr/>
        </p:nvSpPr>
        <p:spPr>
          <a:xfrm>
            <a:off x="2529001" y="1633327"/>
            <a:ext cx="3422909" cy="28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文化大學資訊工程學系</a:t>
            </a:r>
            <a:endParaRPr sz="1400" b="1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0" y="1164127"/>
            <a:ext cx="1790977" cy="2869814"/>
          </a:xfrm>
          <a:custGeom>
            <a:avLst/>
            <a:gdLst/>
            <a:ahLst/>
            <a:cxnLst/>
            <a:rect l="l" t="t" r="r" b="b"/>
            <a:pathLst>
              <a:path w="7449" h="11906" extrusionOk="0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421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722420" y="2203161"/>
            <a:ext cx="137114" cy="1694253"/>
          </a:xfrm>
          <a:custGeom>
            <a:avLst/>
            <a:gdLst/>
            <a:ahLst/>
            <a:cxnLst/>
            <a:rect l="l" t="t" r="r" b="b"/>
            <a:pathLst>
              <a:path w="571" h="7028" extrusionOk="0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01585" y="774816"/>
            <a:ext cx="30572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如何判斷使用者按下虛擬按鈕？</a:t>
            </a:r>
            <a:endParaRPr lang="en-US" altLang="zh-TW" sz="1600" b="1" dirty="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  <a:p>
            <a:endParaRPr lang="en-US" altLang="zh-TW" sz="1600" b="1" dirty="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zh-TW" altLang="en-US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透過手指遮擋按鈕來按下虛擬按鈕。</a:t>
            </a:r>
            <a:endParaRPr lang="en-US" altLang="zh-TW" dirty="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  <a:p>
            <a:endParaRPr lang="en-US" altLang="zh-TW" dirty="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zh-TW" altLang="en-US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如下圖</a:t>
            </a:r>
            <a:endParaRPr lang="en-US" altLang="zh-TW" dirty="0">
              <a:solidFill>
                <a:srgbClr val="262626"/>
              </a:solidFill>
              <a:latin typeface="Microsoft Yahei"/>
              <a:ea typeface="Microsoft Yahei"/>
              <a:cs typeface="Microsoft Yahei"/>
            </a:endParaRPr>
          </a:p>
          <a:p>
            <a:r>
              <a:rPr lang="zh-TW" altLang="en-US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即為按下</a:t>
            </a:r>
            <a:r>
              <a:rPr lang="en-US" altLang="zh-TW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3</a:t>
            </a:r>
            <a:r>
              <a:rPr lang="zh-TW" altLang="en-US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樓按鈕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1BFB6E-D914-4FBA-BDCB-B9C7B7C38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3805">
            <a:off x="4466006" y="403552"/>
            <a:ext cx="3326672" cy="3326672"/>
          </a:xfrm>
          <a:prstGeom prst="rect">
            <a:avLst/>
          </a:prstGeom>
          <a:effectLst>
            <a:outerShdw blurRad="635000" dist="635000" dir="5400000" algn="ctr" rotWithShape="0">
              <a:schemeClr val="tx1">
                <a:alpha val="67000"/>
              </a:schemeClr>
            </a:outerShdw>
          </a:effectLst>
          <a:scene3d>
            <a:camera prst="isometricRightUp"/>
            <a:lightRig rig="threePt" dir="t"/>
          </a:scene3d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1FAA333-6181-42C8-A543-38F371A1F30A}"/>
              </a:ext>
            </a:extLst>
          </p:cNvPr>
          <p:cNvGrpSpPr/>
          <p:nvPr/>
        </p:nvGrpSpPr>
        <p:grpSpPr>
          <a:xfrm>
            <a:off x="6969742" y="890817"/>
            <a:ext cx="740268" cy="740268"/>
            <a:chOff x="7733227" y="14371958"/>
            <a:chExt cx="740268" cy="74026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01EA6D5-2A8A-4BB8-94AF-D72D72B4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0000">
              <a:off x="7733227" y="14371958"/>
              <a:ext cx="740268" cy="740268"/>
            </a:xfrm>
            <a:prstGeom prst="rect">
              <a:avLst/>
            </a:prstGeom>
            <a:effectLst>
              <a:outerShdw blurRad="381000" dist="381000" dir="6000000" algn="ctr" rotWithShape="0">
                <a:srgbClr val="00B0F0"/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7DF9982-9392-42CD-9FCC-276DD7A076F4}"/>
                </a:ext>
              </a:extLst>
            </p:cNvPr>
            <p:cNvSpPr txBox="1"/>
            <p:nvPr/>
          </p:nvSpPr>
          <p:spPr>
            <a:xfrm rot="2580000">
              <a:off x="7904428" y="14465093"/>
              <a:ext cx="397866" cy="553998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FF6600"/>
                  </a:solidFill>
                </a:rPr>
                <a:t>1</a:t>
              </a:r>
              <a:endParaRPr lang="zh-TW" altLang="en-US" sz="30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29854B5-A3D2-4B6A-B4E9-F93E82D7AB11}"/>
              </a:ext>
            </a:extLst>
          </p:cNvPr>
          <p:cNvGrpSpPr/>
          <p:nvPr/>
        </p:nvGrpSpPr>
        <p:grpSpPr>
          <a:xfrm>
            <a:off x="6405501" y="1509390"/>
            <a:ext cx="740268" cy="740268"/>
            <a:chOff x="7733227" y="14371958"/>
            <a:chExt cx="740268" cy="74026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34861F2-864A-4A39-AE78-C69D1283F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0000">
              <a:off x="7733227" y="14371958"/>
              <a:ext cx="740268" cy="740268"/>
            </a:xfrm>
            <a:prstGeom prst="rect">
              <a:avLst/>
            </a:prstGeom>
            <a:effectLst>
              <a:outerShdw blurRad="381000" dist="381000" dir="6000000" algn="ctr" rotWithShape="0">
                <a:srgbClr val="00B0F0"/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5F970C3-64BD-4FBA-BA6E-314C228ED6BC}"/>
                </a:ext>
              </a:extLst>
            </p:cNvPr>
            <p:cNvSpPr txBox="1"/>
            <p:nvPr/>
          </p:nvSpPr>
          <p:spPr>
            <a:xfrm rot="2580000">
              <a:off x="7904428" y="14465093"/>
              <a:ext cx="397866" cy="553998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FF6600"/>
                  </a:solidFill>
                </a:rPr>
                <a:t>2</a:t>
              </a:r>
              <a:endParaRPr lang="zh-TW" altLang="en-US" sz="30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F305B8F-8D7E-466C-9ED1-1148DF113AE6}"/>
              </a:ext>
            </a:extLst>
          </p:cNvPr>
          <p:cNvGrpSpPr/>
          <p:nvPr/>
        </p:nvGrpSpPr>
        <p:grpSpPr>
          <a:xfrm>
            <a:off x="5882371" y="2110723"/>
            <a:ext cx="740268" cy="740268"/>
            <a:chOff x="7733227" y="14371958"/>
            <a:chExt cx="740268" cy="74026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0B111DD-48A0-41F9-8B61-9582EB0D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0000">
              <a:off x="7733227" y="14371958"/>
              <a:ext cx="740268" cy="740268"/>
            </a:xfrm>
            <a:prstGeom prst="rect">
              <a:avLst/>
            </a:prstGeom>
            <a:effectLst>
              <a:outerShdw blurRad="381000" dist="381000" dir="6000000" algn="ctr" rotWithShape="0">
                <a:srgbClr val="00B0F0"/>
              </a:outerShdw>
            </a:effectLst>
            <a:scene3d>
              <a:camera prst="isometricRightUp"/>
              <a:lightRig rig="threePt" dir="t"/>
            </a:scene3d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6082ADF-5142-4C31-A1A7-DC614AF23CD9}"/>
                </a:ext>
              </a:extLst>
            </p:cNvPr>
            <p:cNvSpPr txBox="1"/>
            <p:nvPr/>
          </p:nvSpPr>
          <p:spPr>
            <a:xfrm rot="2580000">
              <a:off x="7904428" y="14465093"/>
              <a:ext cx="397866" cy="553998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TW" sz="3000" dirty="0">
                  <a:solidFill>
                    <a:srgbClr val="FF6600"/>
                  </a:solidFill>
                </a:rPr>
                <a:t>3</a:t>
              </a:r>
              <a:endParaRPr lang="zh-TW" altLang="en-US" sz="3000" dirty="0">
                <a:solidFill>
                  <a:srgbClr val="FF6600"/>
                </a:solidFill>
              </a:endParaRPr>
            </a:p>
          </p:txBody>
        </p:sp>
      </p:grpSp>
      <p:pic>
        <p:nvPicPr>
          <p:cNvPr id="6" name="Picture 4" descr="有想過嗎？ 第2個指頭為何叫食指- 歷史- 網推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6" b="100000" l="981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20902" y="1954009"/>
            <a:ext cx="3965712" cy="263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0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476188" y="177842"/>
            <a:ext cx="2324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accent1"/>
              </a:buClr>
              <a:buSzPts val="2400"/>
            </a:pPr>
            <a:r>
              <a:rPr lang="en-US" altLang="zh-TW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電梯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" name="Google Shape;245;p11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82246" y="832812"/>
            <a:ext cx="58230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會使用的材料如下：</a:t>
            </a:r>
            <a:endParaRPr lang="en-US" altLang="zh-TW" sz="20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zh-TW" sz="20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Uno R3 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一塊</a:t>
            </a: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D1 mini 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一塊</a:t>
            </a: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直流馬達 一顆</a:t>
            </a: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L298N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馬達驅動模組</a:t>
            </a:r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一個</a:t>
            </a:r>
            <a:endParaRPr lang="zh-TW" altLang="zh-TW" sz="20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HC-SR04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</a:t>
            </a:r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個</a:t>
            </a:r>
            <a:endParaRPr lang="zh-TW" altLang="zh-TW" sz="20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麵包板</a:t>
            </a:r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zh-TW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個</a:t>
            </a:r>
            <a:endParaRPr lang="zh-TW" altLang="zh-TW" sz="20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TW" altLang="en-US" sz="2000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杜邦線 數條</a:t>
            </a:r>
            <a:endParaRPr lang="zh-TW" altLang="zh-TW" sz="2000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2A952E-D92F-4B46-997F-125219818C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44" y="1032192"/>
            <a:ext cx="5274310" cy="30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476188" y="177842"/>
            <a:ext cx="2324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altLang="zh-TW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電梯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" name="Google Shape;245;p11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325128-3308-4DFB-9FFA-A696B432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69" y="698662"/>
            <a:ext cx="5303531" cy="43342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CED4C34-D07C-447A-A107-C60068A9F11D}"/>
              </a:ext>
            </a:extLst>
          </p:cNvPr>
          <p:cNvSpPr txBox="1"/>
          <p:nvPr/>
        </p:nvSpPr>
        <p:spPr>
          <a:xfrm>
            <a:off x="3279605" y="639466"/>
            <a:ext cx="612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 電路圖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476188" y="177842"/>
            <a:ext cx="2324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altLang="zh-TW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電梯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" name="Google Shape;245;p11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ED4C34-D07C-447A-A107-C60068A9F11D}"/>
              </a:ext>
            </a:extLst>
          </p:cNvPr>
          <p:cNvSpPr txBox="1"/>
          <p:nvPr/>
        </p:nvSpPr>
        <p:spPr>
          <a:xfrm>
            <a:off x="476188" y="893466"/>
            <a:ext cx="612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 外觀</a:t>
            </a:r>
          </a:p>
        </p:txBody>
      </p:sp>
      <p:pic>
        <p:nvPicPr>
          <p:cNvPr id="6" name="圖片 5" descr="https://s4.aconvert.com/convert/p3r68-cdx67/ap1s3-nenun.png">
            <a:extLst>
              <a:ext uri="{FF2B5EF4-FFF2-40B4-BE49-F238E27FC236}">
                <a16:creationId xmlns:a16="http://schemas.microsoft.com/office/drawing/2014/main" id="{291DA291-48AD-4993-90E9-975E9F6A6C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38" y="117502"/>
            <a:ext cx="3759262" cy="5012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40D750F-918B-4AB2-8A1A-7D4E26B6449E}"/>
              </a:ext>
            </a:extLst>
          </p:cNvPr>
          <p:cNvCxnSpPr>
            <a:cxnSpLocks/>
          </p:cNvCxnSpPr>
          <p:nvPr/>
        </p:nvCxnSpPr>
        <p:spPr>
          <a:xfrm flipH="1" flipV="1">
            <a:off x="3962400" y="732831"/>
            <a:ext cx="800100" cy="314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5A68F05-804A-4A27-9550-D499E10385BA}"/>
              </a:ext>
            </a:extLst>
          </p:cNvPr>
          <p:cNvCxnSpPr/>
          <p:nvPr/>
        </p:nvCxnSpPr>
        <p:spPr>
          <a:xfrm flipV="1">
            <a:off x="5410200" y="800100"/>
            <a:ext cx="368300" cy="401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AB3289-A32F-43CF-879D-6ACAA3AC9F25}"/>
              </a:ext>
            </a:extLst>
          </p:cNvPr>
          <p:cNvSpPr txBox="1"/>
          <p:nvPr/>
        </p:nvSpPr>
        <p:spPr>
          <a:xfrm>
            <a:off x="2525737" y="578943"/>
            <a:ext cx="202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GA12-N20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馬達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ACFF32F-3410-44A0-BAB9-802588A85FA0}"/>
              </a:ext>
            </a:extLst>
          </p:cNvPr>
          <p:cNvSpPr txBox="1"/>
          <p:nvPr/>
        </p:nvSpPr>
        <p:spPr>
          <a:xfrm>
            <a:off x="5410200" y="485577"/>
            <a:ext cx="23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HC-SR04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超音波測距模組</a:t>
            </a:r>
          </a:p>
        </p:txBody>
      </p:sp>
    </p:spTree>
    <p:extLst>
      <p:ext uri="{BB962C8B-B14F-4D97-AF65-F5344CB8AC3E}">
        <p14:creationId xmlns:p14="http://schemas.microsoft.com/office/powerpoint/2010/main" val="25178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>
            <a:off x="476188" y="177842"/>
            <a:ext cx="23241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altLang="zh-TW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電梯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" name="Google Shape;245;p11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586D51-4412-4443-8A28-33C0F9CF0CE2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39" y="469657"/>
            <a:ext cx="2070182" cy="22199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FA8E83-3F2D-421B-A9A4-4638273FD0B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8722" flipH="1">
            <a:off x="5155609" y="1052622"/>
            <a:ext cx="1197184" cy="124912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9F32C7-DA98-4F87-8B99-6642E0A96901}"/>
              </a:ext>
            </a:extLst>
          </p:cNvPr>
          <p:cNvSpPr txBox="1"/>
          <p:nvPr/>
        </p:nvSpPr>
        <p:spPr>
          <a:xfrm>
            <a:off x="3154728" y="74540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 UNO R3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005DEC-87BE-42CF-B9CD-EF58AE1CB20D}"/>
              </a:ext>
            </a:extLst>
          </p:cNvPr>
          <p:cNvSpPr txBox="1"/>
          <p:nvPr/>
        </p:nvSpPr>
        <p:spPr>
          <a:xfrm>
            <a:off x="5171653" y="621141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 mini</a:t>
            </a: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(STA)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Picture 2" descr="8種影響WiFi的家居用品：讓WiFi遠離它們吧！ - Ering">
            <a:extLst>
              <a:ext uri="{FF2B5EF4-FFF2-40B4-BE49-F238E27FC236}">
                <a16:creationId xmlns:a16="http://schemas.microsoft.com/office/drawing/2014/main" id="{984A3408-F009-46F9-A70C-66F329C6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06849">
            <a:off x="6156717" y="714933"/>
            <a:ext cx="602126" cy="6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2C22FA9-6164-40A7-940D-AC0423176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0000">
            <a:off x="6034723" y="3726450"/>
            <a:ext cx="124929" cy="12264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EFAD17F-70F5-492A-9207-F6730F4E7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0000">
            <a:off x="5946312" y="3822892"/>
            <a:ext cx="124929" cy="1226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C26E82-998C-4B2A-BEDE-8B13D10DC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80000">
            <a:off x="5853993" y="3917628"/>
            <a:ext cx="124929" cy="122642"/>
          </a:xfrm>
          <a:prstGeom prst="rect">
            <a:avLst/>
          </a:prstGeom>
        </p:spPr>
      </p:pic>
      <p:sp>
        <p:nvSpPr>
          <p:cNvPr id="15" name="立方體 14">
            <a:extLst>
              <a:ext uri="{FF2B5EF4-FFF2-40B4-BE49-F238E27FC236}">
                <a16:creationId xmlns:a16="http://schemas.microsoft.com/office/drawing/2014/main" id="{F18A12F0-A600-4107-A1F0-DD38041C7F82}"/>
              </a:ext>
            </a:extLst>
          </p:cNvPr>
          <p:cNvSpPr/>
          <p:nvPr/>
        </p:nvSpPr>
        <p:spPr>
          <a:xfrm>
            <a:off x="3357708" y="3103570"/>
            <a:ext cx="1376775" cy="1862088"/>
          </a:xfrm>
          <a:prstGeom prst="cub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>
            <a:extLst>
              <a:ext uri="{FF2B5EF4-FFF2-40B4-BE49-F238E27FC236}">
                <a16:creationId xmlns:a16="http://schemas.microsoft.com/office/drawing/2014/main" id="{BF84BE0B-F554-47B6-B229-811B27B0D94E}"/>
              </a:ext>
            </a:extLst>
          </p:cNvPr>
          <p:cNvSpPr/>
          <p:nvPr/>
        </p:nvSpPr>
        <p:spPr>
          <a:xfrm>
            <a:off x="3597649" y="4389134"/>
            <a:ext cx="737335" cy="504103"/>
          </a:xfrm>
          <a:prstGeom prst="cub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4" descr="現貨GA12-N20 微型金屬減速馬達，有6種規格下單請備註（3V/25轉~3V/250轉） | 蝦皮購物">
            <a:extLst>
              <a:ext uri="{FF2B5EF4-FFF2-40B4-BE49-F238E27FC236}">
                <a16:creationId xmlns:a16="http://schemas.microsoft.com/office/drawing/2014/main" id="{96FFC9D3-B00F-4202-9BA6-964B8288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67" r="94000">
                        <a14:foregroundMark x1="4333" y1="52500" x2="4333" y2="52500"/>
                        <a14:foregroundMark x1="5667" y1="49833" x2="5667" y2="49833"/>
                        <a14:foregroundMark x1="2833" y1="59000" x2="2833" y2="59000"/>
                        <a14:foregroundMark x1="4833" y1="41833" x2="4833" y2="41833"/>
                        <a14:foregroundMark x1="4500" y1="43500" x2="4500" y2="43500"/>
                        <a14:foregroundMark x1="94000" y1="49333" x2="94000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75" y="3049282"/>
            <a:ext cx="523125" cy="5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344B5C5-A330-40C1-A783-6E8B097DC5F7}"/>
              </a:ext>
            </a:extLst>
          </p:cNvPr>
          <p:cNvCxnSpPr>
            <a:cxnSpLocks/>
          </p:cNvCxnSpPr>
          <p:nvPr/>
        </p:nvCxnSpPr>
        <p:spPr>
          <a:xfrm>
            <a:off x="3974350" y="3306054"/>
            <a:ext cx="0" cy="1165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平行四邊形 18">
            <a:extLst>
              <a:ext uri="{FF2B5EF4-FFF2-40B4-BE49-F238E27FC236}">
                <a16:creationId xmlns:a16="http://schemas.microsoft.com/office/drawing/2014/main" id="{8801F2F7-9786-4392-944C-51151E0131F5}"/>
              </a:ext>
            </a:extLst>
          </p:cNvPr>
          <p:cNvSpPr/>
          <p:nvPr/>
        </p:nvSpPr>
        <p:spPr>
          <a:xfrm>
            <a:off x="3991307" y="3129649"/>
            <a:ext cx="327682" cy="63979"/>
          </a:xfrm>
          <a:prstGeom prst="parallelogram">
            <a:avLst>
              <a:gd name="adj" fmla="val 9432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6" descr="Arduino] L298N 模組教學~ Sam4Sharing">
            <a:extLst>
              <a:ext uri="{FF2B5EF4-FFF2-40B4-BE49-F238E27FC236}">
                <a16:creationId xmlns:a16="http://schemas.microsoft.com/office/drawing/2014/main" id="{F9DCA57B-9AAD-4406-8994-BA2CF5F0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575" y="1021612"/>
            <a:ext cx="1063656" cy="9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DD78828-0324-4AA2-96BF-4E00F728B6D9}"/>
              </a:ext>
            </a:extLst>
          </p:cNvPr>
          <p:cNvSpPr txBox="1"/>
          <p:nvPr/>
        </p:nvSpPr>
        <p:spPr>
          <a:xfrm>
            <a:off x="2187518" y="75533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L298N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DF5907A-C43D-40ED-845F-B480E0564132}"/>
              </a:ext>
            </a:extLst>
          </p:cNvPr>
          <p:cNvCxnSpPr/>
          <p:nvPr/>
        </p:nvCxnSpPr>
        <p:spPr>
          <a:xfrm flipH="1" flipV="1">
            <a:off x="3140151" y="4564084"/>
            <a:ext cx="325565" cy="137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5446983-6251-4F22-9115-99E01C32B242}"/>
              </a:ext>
            </a:extLst>
          </p:cNvPr>
          <p:cNvCxnSpPr/>
          <p:nvPr/>
        </p:nvCxnSpPr>
        <p:spPr>
          <a:xfrm flipH="1" flipV="1">
            <a:off x="3156219" y="4233112"/>
            <a:ext cx="325565" cy="137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D96544A-C974-42C9-989E-32F0F05E3F11}"/>
              </a:ext>
            </a:extLst>
          </p:cNvPr>
          <p:cNvCxnSpPr/>
          <p:nvPr/>
        </p:nvCxnSpPr>
        <p:spPr>
          <a:xfrm flipH="1" flipV="1">
            <a:off x="3156219" y="3897261"/>
            <a:ext cx="325565" cy="137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5B4D09F-535B-4294-897E-37D8985E1DEA}"/>
              </a:ext>
            </a:extLst>
          </p:cNvPr>
          <p:cNvSpPr txBox="1"/>
          <p:nvPr/>
        </p:nvSpPr>
        <p:spPr>
          <a:xfrm>
            <a:off x="2218327" y="4449684"/>
            <a:ext cx="823464" cy="254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 floor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FF12263-5B4A-46F1-AE58-90C968E9A95D}"/>
              </a:ext>
            </a:extLst>
          </p:cNvPr>
          <p:cNvSpPr txBox="1"/>
          <p:nvPr/>
        </p:nvSpPr>
        <p:spPr>
          <a:xfrm>
            <a:off x="1959179" y="4101781"/>
            <a:ext cx="1062996" cy="254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second floor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15903EC-7AC7-480F-A201-F9AAC7F46B87}"/>
              </a:ext>
            </a:extLst>
          </p:cNvPr>
          <p:cNvSpPr txBox="1"/>
          <p:nvPr/>
        </p:nvSpPr>
        <p:spPr>
          <a:xfrm>
            <a:off x="2166147" y="3755998"/>
            <a:ext cx="887768" cy="254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third floor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" name="Picture 2" descr="HC-SR04 超音波測距模組">
            <a:extLst>
              <a:ext uri="{FF2B5EF4-FFF2-40B4-BE49-F238E27FC236}">
                <a16:creationId xmlns:a16="http://schemas.microsoft.com/office/drawing/2014/main" id="{9EF39F1B-E742-47EE-B2D9-55AFC9FA6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06" b="89694" l="6173" r="92681">
                        <a14:foregroundMark x1="28836" y1="75116" x2="28836" y2="75116"/>
                        <a14:foregroundMark x1="29541" y1="9285" x2="29541" y2="9285"/>
                        <a14:foregroundMark x1="6349" y1="39554" x2="6349" y2="39554"/>
                        <a14:foregroundMark x1="7848" y1="39647" x2="7848" y2="39647"/>
                        <a14:foregroundMark x1="90035" y1="51903" x2="90035" y2="51903"/>
                        <a14:foregroundMark x1="89065" y1="60353" x2="89065" y2="60353"/>
                        <a14:foregroundMark x1="92681" y1="58867" x2="92681" y2="5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1822">
            <a:off x="3608312" y="2410357"/>
            <a:ext cx="1063656" cy="101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21DE2A-84F1-49BF-97ED-79FAA527AF7B}"/>
              </a:ext>
            </a:extLst>
          </p:cNvPr>
          <p:cNvSpPr txBox="1"/>
          <p:nvPr/>
        </p:nvSpPr>
        <p:spPr>
          <a:xfrm>
            <a:off x="2627507" y="240839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HC-SR04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1" name="Picture 4" descr="Phone Repair - iFixit">
            <a:extLst>
              <a:ext uri="{FF2B5EF4-FFF2-40B4-BE49-F238E27FC236}">
                <a16:creationId xmlns:a16="http://schemas.microsoft.com/office/drawing/2014/main" id="{73D8E8DC-AAB2-4530-80AC-6D115380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567" y="540843"/>
            <a:ext cx="1664318" cy="12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8種影響WiFi的家居用品：讓WiFi遠離它們吧！ - Ering">
            <a:extLst>
              <a:ext uri="{FF2B5EF4-FFF2-40B4-BE49-F238E27FC236}">
                <a16:creationId xmlns:a16="http://schemas.microsoft.com/office/drawing/2014/main" id="{689CE5B8-0FE4-4D60-90BA-8E83CC3D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65269">
            <a:off x="7037405" y="597665"/>
            <a:ext cx="602126" cy="6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E7A7887-81EA-468D-B4A7-D9FE15FDF1C0}"/>
              </a:ext>
            </a:extLst>
          </p:cNvPr>
          <p:cNvSpPr txBox="1"/>
          <p:nvPr/>
        </p:nvSpPr>
        <p:spPr>
          <a:xfrm>
            <a:off x="7093589" y="1495580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Phone</a:t>
            </a: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(AP)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1BA5537-DBD7-4C0B-BAEB-CD431D939973}"/>
              </a:ext>
            </a:extLst>
          </p:cNvPr>
          <p:cNvCxnSpPr/>
          <p:nvPr/>
        </p:nvCxnSpPr>
        <p:spPr>
          <a:xfrm flipH="1">
            <a:off x="4700455" y="1384828"/>
            <a:ext cx="471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83DF1EE-99E3-4719-9486-13D8BD55A8FD}"/>
              </a:ext>
            </a:extLst>
          </p:cNvPr>
          <p:cNvCxnSpPr/>
          <p:nvPr/>
        </p:nvCxnSpPr>
        <p:spPr>
          <a:xfrm flipH="1">
            <a:off x="3011468" y="1384828"/>
            <a:ext cx="471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0F21C4E-B446-4BEA-8925-CD4B78CFDFC5}"/>
              </a:ext>
            </a:extLst>
          </p:cNvPr>
          <p:cNvCxnSpPr/>
          <p:nvPr/>
        </p:nvCxnSpPr>
        <p:spPr>
          <a:xfrm flipH="1">
            <a:off x="4700455" y="1594105"/>
            <a:ext cx="47119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17A2F10-8DA7-472F-A582-5E8AD4A4EC7E}"/>
              </a:ext>
            </a:extLst>
          </p:cNvPr>
          <p:cNvCxnSpPr/>
          <p:nvPr/>
        </p:nvCxnSpPr>
        <p:spPr>
          <a:xfrm>
            <a:off x="3899310" y="2130821"/>
            <a:ext cx="0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653671B-95DC-45A7-AE88-36412DA67FC9}"/>
              </a:ext>
            </a:extLst>
          </p:cNvPr>
          <p:cNvCxnSpPr/>
          <p:nvPr/>
        </p:nvCxnSpPr>
        <p:spPr>
          <a:xfrm>
            <a:off x="4219545" y="2141911"/>
            <a:ext cx="0" cy="36933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4C972DA7-E77F-4EF0-8B76-B6B826E6E17E}"/>
              </a:ext>
            </a:extLst>
          </p:cNvPr>
          <p:cNvCxnSpPr>
            <a:cxnSpLocks/>
            <a:stCxn id="20" idx="1"/>
            <a:endCxn id="17" idx="1"/>
          </p:cNvCxnSpPr>
          <p:nvPr/>
        </p:nvCxnSpPr>
        <p:spPr>
          <a:xfrm rot="10800000" flipH="1" flipV="1">
            <a:off x="1984575" y="1495581"/>
            <a:ext cx="1531600" cy="1810474"/>
          </a:xfrm>
          <a:prstGeom prst="bentConnector3">
            <a:avLst>
              <a:gd name="adj1" fmla="val -1492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806B1BE-1AAD-437C-98F5-DBA19C21FC43}"/>
              </a:ext>
            </a:extLst>
          </p:cNvPr>
          <p:cNvSpPr txBox="1"/>
          <p:nvPr/>
        </p:nvSpPr>
        <p:spPr>
          <a:xfrm>
            <a:off x="5937035" y="3450869"/>
            <a:ext cx="195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 架構</a:t>
            </a:r>
          </a:p>
        </p:txBody>
      </p:sp>
    </p:spTree>
    <p:extLst>
      <p:ext uri="{BB962C8B-B14F-4D97-AF65-F5344CB8AC3E}">
        <p14:creationId xmlns:p14="http://schemas.microsoft.com/office/powerpoint/2010/main" val="42531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Express - Node.js Web 應用程式架構">
            <a:extLst>
              <a:ext uri="{FF2B5EF4-FFF2-40B4-BE49-F238E27FC236}">
                <a16:creationId xmlns:a16="http://schemas.microsoft.com/office/drawing/2014/main" id="{D7B1FD37-8840-4E9F-93B1-6EE52BF0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40" y="3902572"/>
            <a:ext cx="2172205" cy="7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Google Shape;234;p10"/>
          <p:cNvSpPr/>
          <p:nvPr/>
        </p:nvSpPr>
        <p:spPr>
          <a:xfrm>
            <a:off x="476188" y="177842"/>
            <a:ext cx="2236506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網頁開發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Google Shape;235;p10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50" name="Picture 2" descr="Node.js - 维基百科，自由的百科全书">
            <a:extLst>
              <a:ext uri="{FF2B5EF4-FFF2-40B4-BE49-F238E27FC236}">
                <a16:creationId xmlns:a16="http://schemas.microsoft.com/office/drawing/2014/main" id="{A0836FD1-3868-40E5-A1AA-ACF54AAB2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1" y="3038010"/>
            <a:ext cx="1958668" cy="119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- Wikipedia">
            <a:extLst>
              <a:ext uri="{FF2B5EF4-FFF2-40B4-BE49-F238E27FC236}">
                <a16:creationId xmlns:a16="http://schemas.microsoft.com/office/drawing/2014/main" id="{C949DAAB-9A1A-4B4C-824F-DF8EAA1B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5" y="1240928"/>
            <a:ext cx="17653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- Wikipedia">
            <a:extLst>
              <a:ext uri="{FF2B5EF4-FFF2-40B4-BE49-F238E27FC236}">
                <a16:creationId xmlns:a16="http://schemas.microsoft.com/office/drawing/2014/main" id="{3B9B0C9D-5FC2-4459-9181-840B3E2A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37" y="1696033"/>
            <a:ext cx="1225612" cy="17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5437AA-EE83-405D-AD24-31B6BB2518B0}"/>
              </a:ext>
            </a:extLst>
          </p:cNvPr>
          <p:cNvSpPr/>
          <p:nvPr/>
        </p:nvSpPr>
        <p:spPr>
          <a:xfrm>
            <a:off x="476188" y="695892"/>
            <a:ext cx="8134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000">
              <a:spcBef>
                <a:spcPts val="600"/>
              </a:spcBef>
            </a:pP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網頁分為前端與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7F2FF9-6650-4FB0-98AF-E8FC87522D9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14" y="276533"/>
            <a:ext cx="3746786" cy="41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476188" y="177842"/>
            <a:ext cx="2236506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網頁開發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Google Shape;235;p10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5437AA-EE83-405D-AD24-31B6BB2518B0}"/>
              </a:ext>
            </a:extLst>
          </p:cNvPr>
          <p:cNvSpPr/>
          <p:nvPr/>
        </p:nvSpPr>
        <p:spPr>
          <a:xfrm>
            <a:off x="476188" y="1217882"/>
            <a:ext cx="3984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每間隔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秒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產生隨機字串，並且根據該字串生成</a:t>
            </a:r>
            <a:r>
              <a:rPr lang="en-US" altLang="zh-TW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，當有人請求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根路徑時，回應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該</a:t>
            </a:r>
            <a:r>
              <a:rPr lang="en-US" altLang="zh-TW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677F47-D656-4297-BF78-F13AE17B5B59}"/>
              </a:ext>
            </a:extLst>
          </p:cNvPr>
          <p:cNvSpPr txBox="1"/>
          <p:nvPr/>
        </p:nvSpPr>
        <p:spPr>
          <a:xfrm>
            <a:off x="6431307" y="910105"/>
            <a:ext cx="195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</a:t>
            </a:r>
            <a:r>
              <a:rPr lang="en-US" altLang="zh-TW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端流程圖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790FB4-5901-46A5-AC34-BD311B574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03" y="639505"/>
            <a:ext cx="3248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476188" y="177842"/>
            <a:ext cx="2236506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網頁開發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Google Shape;235;p10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5437AA-EE83-405D-AD24-31B6BB2518B0}"/>
              </a:ext>
            </a:extLst>
          </p:cNvPr>
          <p:cNvSpPr/>
          <p:nvPr/>
        </p:nvSpPr>
        <p:spPr>
          <a:xfrm>
            <a:off x="476188" y="1217882"/>
            <a:ext cx="3984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網頁前端為一個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文檔，功能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為顯示來自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回應的</a:t>
            </a:r>
            <a:r>
              <a:rPr lang="en-US" altLang="zh-TW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以供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掃描。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7916AA-78EE-4227-BC28-D31CB5F7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98" y="637551"/>
            <a:ext cx="3009900" cy="41052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677F47-D656-4297-BF78-F13AE17B5B59}"/>
              </a:ext>
            </a:extLst>
          </p:cNvPr>
          <p:cNvSpPr txBox="1"/>
          <p:nvPr/>
        </p:nvSpPr>
        <p:spPr>
          <a:xfrm>
            <a:off x="6431307" y="910105"/>
            <a:ext cx="1956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網頁前端流程圖</a:t>
            </a:r>
          </a:p>
        </p:txBody>
      </p:sp>
    </p:spTree>
    <p:extLst>
      <p:ext uri="{BB962C8B-B14F-4D97-AF65-F5344CB8AC3E}">
        <p14:creationId xmlns:p14="http://schemas.microsoft.com/office/powerpoint/2010/main" val="395804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成果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6188" y="716371"/>
            <a:ext cx="683266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000">
              <a:spcBef>
                <a:spcPts val="600"/>
              </a:spcBef>
            </a:pP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專題應用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實現非接觸式電梯，實作了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、網頁、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電梯三個部分，建置一個微型系統來實現非接觸式電梯。</a:t>
            </a:r>
          </a:p>
          <a:p>
            <a:pPr indent="540000">
              <a:spcBef>
                <a:spcPts val="6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能夠透過掃描指定的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，顯示虛擬電梯按鈕，並透過虛擬電梯按鈕，遠端控制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電梯的樓層。</a:t>
            </a:r>
          </a:p>
          <a:p>
            <a:pPr indent="540000">
              <a:spcBef>
                <a:spcPts val="600"/>
              </a:spcBef>
            </a:pP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可以每隔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秒產生隨機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，可供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請求，並回傳該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給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。網頁前端也是通過同樣的方法向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請求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並顯示於前端。</a:t>
            </a:r>
          </a:p>
          <a:p>
            <a:pPr indent="540000">
              <a:spcBef>
                <a:spcPts val="600"/>
              </a:spcBef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電梯是基於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 UNO R3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D1 mini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搭建的小型電梯系統，總共有三樓，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可藉由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請求操控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電梯到各個樓層。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857250" y="4165464"/>
            <a:ext cx="13335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AR APP</a:t>
            </a:r>
            <a:endParaRPr lang="zh-TW" altLang="en-US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528365" y="4165464"/>
            <a:ext cx="13335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網頁前端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6451721" y="4165464"/>
            <a:ext cx="13335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</a:p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3528365" y="3073633"/>
            <a:ext cx="13335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直線單箭頭接點 24"/>
          <p:cNvCxnSpPr>
            <a:stCxn id="20" idx="3"/>
            <a:endCxn id="21" idx="1"/>
          </p:cNvCxnSpPr>
          <p:nvPr/>
        </p:nvCxnSpPr>
        <p:spPr>
          <a:xfrm>
            <a:off x="4861865" y="4508364"/>
            <a:ext cx="158985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587687" y="414790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掃描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258804" y="41773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控制樓層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230475" y="3778747"/>
            <a:ext cx="2308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更新新的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endParaRPr lang="zh-TW" altLang="en-US" dirty="0"/>
          </a:p>
        </p:txBody>
      </p:sp>
      <p:sp>
        <p:nvSpPr>
          <p:cNvPr id="2" name="圓角矩形 1"/>
          <p:cNvSpPr/>
          <p:nvPr/>
        </p:nvSpPr>
        <p:spPr>
          <a:xfrm>
            <a:off x="819150" y="3037750"/>
            <a:ext cx="1428750" cy="8000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頭戴式裝置</a:t>
            </a:r>
            <a:endParaRPr lang="en-US" altLang="zh-TW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</a:t>
            </a:r>
            <a:endParaRPr lang="en-US" altLang="zh-TW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直線單箭頭接點 17"/>
          <p:cNvCxnSpPr>
            <a:stCxn id="2" idx="2"/>
            <a:endCxn id="4" idx="0"/>
          </p:cNvCxnSpPr>
          <p:nvPr/>
        </p:nvCxnSpPr>
        <p:spPr>
          <a:xfrm flipH="1">
            <a:off x="1524000" y="3837849"/>
            <a:ext cx="9525" cy="32761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66775" y="38082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安裝</a:t>
            </a:r>
            <a:endParaRPr lang="zh-TW" altLang="en-US" dirty="0"/>
          </a:p>
        </p:txBody>
      </p:sp>
      <p:cxnSp>
        <p:nvCxnSpPr>
          <p:cNvPr id="33" name="直線單箭頭接點 32"/>
          <p:cNvCxnSpPr>
            <a:stCxn id="22" idx="2"/>
            <a:endCxn id="20" idx="0"/>
          </p:cNvCxnSpPr>
          <p:nvPr/>
        </p:nvCxnSpPr>
        <p:spPr>
          <a:xfrm>
            <a:off x="4195115" y="3759433"/>
            <a:ext cx="0" cy="40603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4" idx="3"/>
            <a:endCxn id="20" idx="1"/>
          </p:cNvCxnSpPr>
          <p:nvPr/>
        </p:nvCxnSpPr>
        <p:spPr>
          <a:xfrm>
            <a:off x="2190750" y="4508364"/>
            <a:ext cx="13376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參賽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1585" y="1010941"/>
            <a:ext cx="4089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專題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參與 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全國大專校院智慧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創新暨跨域整合創作競賽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體感互動科技組 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508027"/>
            <a:ext cx="30877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000500" y="4556581"/>
            <a:ext cx="593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100/249</a:t>
            </a:r>
            <a:endParaRPr lang="zh-TW" altLang="en-US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4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3819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非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接觸式電梯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研究動機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A06A30-ECA1-4D12-9B3A-1E8609207CAA}"/>
              </a:ext>
            </a:extLst>
          </p:cNvPr>
          <p:cNvSpPr txBox="1"/>
          <p:nvPr/>
        </p:nvSpPr>
        <p:spPr>
          <a:xfrm>
            <a:off x="568294" y="1254302"/>
            <a:ext cx="8007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000"/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因為近年來受到各式各樣疾病的影響，人類的生活受到了重大的改變。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540000"/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540000"/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研究顯示，新冠病人接觸後，電梯按鈕存在新冠病毒的機率達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43%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％的感冒病毒是通過接觸物體而傳播的，電梯按鈕的細菌數量是廁所的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倍。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540000"/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540000"/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不只是電梯，越來越多的公共按鈕使用非接觸式按鈕，降低因觸摸產生的風險性。我們想藉由科技來使得平時的生活更加的安全及方便。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2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1210656" y="1039059"/>
            <a:ext cx="6672278" cy="114951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indent="540000">
              <a:lnSpc>
                <a:spcPct val="130000"/>
              </a:lnSpc>
            </a:pP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開發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indent="540000">
              <a:lnSpc>
                <a:spcPct val="130000"/>
              </a:lnSpc>
            </a:pP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網頁開發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indent="540000">
              <a:lnSpc>
                <a:spcPct val="130000"/>
              </a:lnSpc>
            </a:pP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監督與資料需求分析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94812" y="725093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章弘諭</a:t>
            </a:r>
            <a:endParaRPr sz="18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210656" y="2601231"/>
            <a:ext cx="6672300" cy="789417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indent="540000">
              <a:lnSpc>
                <a:spcPct val="130000"/>
              </a:lnSpc>
            </a:pP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電梯開發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indent="540000">
              <a:lnSpc>
                <a:spcPct val="130000"/>
              </a:lnSpc>
            </a:pP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程式設計與實行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894812" y="2287265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林柏汎</a:t>
            </a:r>
            <a:endParaRPr sz="18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組員分工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" name="Google Shape;123;p4"/>
          <p:cNvSpPr txBox="1"/>
          <p:nvPr/>
        </p:nvSpPr>
        <p:spPr>
          <a:xfrm>
            <a:off x="1210634" y="3902981"/>
            <a:ext cx="6672300" cy="42931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indent="540000">
              <a:lnSpc>
                <a:spcPct val="130000"/>
              </a:lnSpc>
            </a:pPr>
            <a:r>
              <a:rPr lang="en-US" altLang="zh-TW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AIoT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系統開發</a:t>
            </a: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/>
            </a:endParaRPr>
          </a:p>
        </p:txBody>
      </p:sp>
      <p:sp>
        <p:nvSpPr>
          <p:cNvPr id="11" name="Google Shape;124;p4"/>
          <p:cNvSpPr/>
          <p:nvPr/>
        </p:nvSpPr>
        <p:spPr>
          <a:xfrm>
            <a:off x="894790" y="3589015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黃冠翰</a:t>
            </a:r>
            <a:endParaRPr sz="18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參考資料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01585" y="1010941"/>
            <a:ext cx="68517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https://dynamics.microsoft.com/zh-tw/mixed-reality/guides/what-is-augmented-reality-ar/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[2]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https://www.youtube.com/watch?v=1xq2M6AHEUc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[3]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https://www.youtube.com/watch?v=hT3nBkbIbvs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[4]https://github.com/topalovicmarko/ElevatorArduino/blob/main/lift_final.ino</a:t>
            </a:r>
          </a:p>
        </p:txBody>
      </p:sp>
    </p:spTree>
    <p:extLst>
      <p:ext uri="{BB962C8B-B14F-4D97-AF65-F5344CB8AC3E}">
        <p14:creationId xmlns:p14="http://schemas.microsoft.com/office/powerpoint/2010/main" val="26033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2458991" y="1941827"/>
            <a:ext cx="5839485" cy="83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 dirty="0">
                <a:solidFill>
                  <a:srgbClr val="071F6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/>
                <a:sym typeface="Arial Black"/>
              </a:rPr>
              <a:t>報告結束 請多指點</a:t>
            </a:r>
            <a:endParaRPr sz="5000" b="1" dirty="0">
              <a:solidFill>
                <a:srgbClr val="071F6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Black"/>
              <a:sym typeface="Arial Black"/>
            </a:endParaRPr>
          </a:p>
        </p:txBody>
      </p:sp>
      <p:cxnSp>
        <p:nvCxnSpPr>
          <p:cNvPr id="260" name="Google Shape;260;p12"/>
          <p:cNvCxnSpPr/>
          <p:nvPr/>
        </p:nvCxnSpPr>
        <p:spPr>
          <a:xfrm rot="10800000">
            <a:off x="2542581" y="2900164"/>
            <a:ext cx="50318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12"/>
          <p:cNvSpPr/>
          <p:nvPr/>
        </p:nvSpPr>
        <p:spPr>
          <a:xfrm>
            <a:off x="0" y="1164127"/>
            <a:ext cx="1790977" cy="2869814"/>
          </a:xfrm>
          <a:custGeom>
            <a:avLst/>
            <a:gdLst/>
            <a:ahLst/>
            <a:cxnLst/>
            <a:rect l="l" t="t" r="r" b="b"/>
            <a:pathLst>
              <a:path w="7449" h="11906" extrusionOk="0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2421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1722420" y="2203161"/>
            <a:ext cx="137114" cy="1694253"/>
          </a:xfrm>
          <a:custGeom>
            <a:avLst/>
            <a:gdLst/>
            <a:ahLst/>
            <a:cxnLst/>
            <a:rect l="l" t="t" r="r" b="b"/>
            <a:pathLst>
              <a:path w="571" h="7028" extrusionOk="0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3819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非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接觸式電梯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研究動機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" name="非接觸電梯簡介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63946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38195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非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接觸式電梯</a:t>
            </a: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研究動機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A06A30-ECA1-4D12-9B3A-1E8609207CAA}"/>
              </a:ext>
            </a:extLst>
          </p:cNvPr>
          <p:cNvSpPr txBox="1"/>
          <p:nvPr/>
        </p:nvSpPr>
        <p:spPr>
          <a:xfrm>
            <a:off x="476188" y="968178"/>
            <a:ext cx="2978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000"/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要想做出非接觸式電梯有很多種方法，而我們選擇使用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來實現，其動機是為了迎合未來趨勢，比如說，使用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眼鏡或其他頭戴式裝置時，不像手機那樣有觸控螢幕，因此如何讓使用者與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</a:t>
            </a:r>
            <a:r>
              <a:rPr lang="zh-TW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虛擬物件交互顯得非常重要。我們希望通過檢測使用者是否遮住特定圖像，來判斷使用者是否按下電梯按鈕。</a:t>
            </a:r>
            <a:endPara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146" name="Picture 2" descr="How to Use AR (Augmented Reality) to Improve the Customer Experience">
            <a:extLst>
              <a:ext uri="{FF2B5EF4-FFF2-40B4-BE49-F238E27FC236}">
                <a16:creationId xmlns:a16="http://schemas.microsoft.com/office/drawing/2014/main" id="{F0B8D580-B670-4F15-86C1-032A481F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37" y="984407"/>
            <a:ext cx="5095875" cy="34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4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3"/>
          <p:cNvSpPr>
            <a:spLocks/>
          </p:cNvSpPr>
          <p:nvPr/>
        </p:nvSpPr>
        <p:spPr bwMode="gray">
          <a:xfrm flipV="1">
            <a:off x="1641706" y="2935489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" name="箭头2"/>
          <p:cNvSpPr>
            <a:spLocks/>
          </p:cNvSpPr>
          <p:nvPr/>
        </p:nvSpPr>
        <p:spPr bwMode="gray">
          <a:xfrm rot="16200000">
            <a:off x="1857717" y="2460834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箭头1"/>
          <p:cNvSpPr>
            <a:spLocks/>
          </p:cNvSpPr>
          <p:nvPr/>
        </p:nvSpPr>
        <p:spPr bwMode="gray">
          <a:xfrm>
            <a:off x="1636435" y="1689581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文本1"/>
          <p:cNvSpPr>
            <a:spLocks noChangeArrowheads="1"/>
          </p:cNvSpPr>
          <p:nvPr/>
        </p:nvSpPr>
        <p:spPr bwMode="gray">
          <a:xfrm>
            <a:off x="3488123" y="1398027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071F65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開發一個功能與真實電梯相同，但體積較為迷你的小型電梯，以便演示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AR APP</a:t>
            </a: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控制電梯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樓層</a:t>
            </a: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的實作成果。</a:t>
            </a:r>
            <a:endParaRPr lang="zh-C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6" name="标题1"/>
          <p:cNvSpPr>
            <a:spLocks noChangeArrowheads="1"/>
          </p:cNvSpPr>
          <p:nvPr/>
        </p:nvSpPr>
        <p:spPr bwMode="gray">
          <a:xfrm>
            <a:off x="2556169" y="1393436"/>
            <a:ext cx="931954" cy="901585"/>
          </a:xfrm>
          <a:prstGeom prst="roundRect">
            <a:avLst>
              <a:gd name="adj" fmla="val 11921"/>
            </a:avLst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Arduino</a:t>
            </a:r>
            <a:r>
              <a:rPr lang="zh-TW" altLang="en-US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電梯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文本2"/>
          <p:cNvSpPr>
            <a:spLocks noChangeArrowheads="1"/>
          </p:cNvSpPr>
          <p:nvPr/>
        </p:nvSpPr>
        <p:spPr bwMode="gray">
          <a:xfrm>
            <a:off x="3488123" y="2488060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071F65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用於顯示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QRCODE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的網頁，每經過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30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秒，自動生成新的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QRCODE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，並取代原來的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QRCODE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。</a:t>
            </a:r>
            <a:endParaRPr lang="zh-C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8" name="标题2"/>
          <p:cNvSpPr>
            <a:spLocks noChangeArrowheads="1"/>
          </p:cNvSpPr>
          <p:nvPr/>
        </p:nvSpPr>
        <p:spPr bwMode="gray">
          <a:xfrm>
            <a:off x="2556169" y="2488060"/>
            <a:ext cx="931955" cy="894027"/>
          </a:xfrm>
          <a:prstGeom prst="roundRect">
            <a:avLst>
              <a:gd name="adj" fmla="val 11921"/>
            </a:avLst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3429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網頁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文本3"/>
          <p:cNvSpPr>
            <a:spLocks noChangeArrowheads="1"/>
          </p:cNvSpPr>
          <p:nvPr/>
        </p:nvSpPr>
        <p:spPr bwMode="ltGray">
          <a:xfrm>
            <a:off x="3488123" y="3568864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071F65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zh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透過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AR APP</a:t>
            </a: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來實現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非接觸式電梯</a:t>
            </a: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，使用者不必真的去按電梯按鈕，只需要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遮住</a:t>
            </a:r>
            <a:r>
              <a:rPr lang="en-US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AR APP</a:t>
            </a:r>
            <a:r>
              <a:rPr lang="zh-TW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的虛擬按鈕物件</a:t>
            </a:r>
            <a:r>
              <a:rPr lang="zh-TW" altLang="zh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，即可按下電梯按鈕。</a:t>
            </a:r>
            <a:endParaRPr lang="zh-C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zh-C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</a:endParaRPr>
          </a:p>
        </p:txBody>
      </p:sp>
      <p:sp>
        <p:nvSpPr>
          <p:cNvPr id="10" name="标题3"/>
          <p:cNvSpPr>
            <a:spLocks noChangeArrowheads="1"/>
          </p:cNvSpPr>
          <p:nvPr/>
        </p:nvSpPr>
        <p:spPr bwMode="gray">
          <a:xfrm>
            <a:off x="2556169" y="3568864"/>
            <a:ext cx="931954" cy="886051"/>
          </a:xfrm>
          <a:prstGeom prst="roundRect">
            <a:avLst>
              <a:gd name="adj" fmla="val 11921"/>
            </a:avLst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zh-CN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AR APP</a:t>
            </a:r>
            <a:endParaRPr lang="zh-CN" altLang="zh-CN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/>
              </a:rPr>
              <a:t>研究目標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91956" y="639466"/>
            <a:ext cx="61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本專題為實作性質，透過理論與應用實務之分析，形成之概念架構，為了達成上述之目標，並將未來之發展策略規劃成如下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大項目：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标题2"/>
          <p:cNvSpPr>
            <a:spLocks noChangeArrowheads="1"/>
          </p:cNvSpPr>
          <p:nvPr/>
        </p:nvSpPr>
        <p:spPr bwMode="gray">
          <a:xfrm>
            <a:off x="838200" y="2501021"/>
            <a:ext cx="1264213" cy="894027"/>
          </a:xfrm>
          <a:prstGeom prst="roundRect">
            <a:avLst>
              <a:gd name="adj" fmla="val 11921"/>
            </a:avLst>
          </a:prstGeom>
          <a:solidFill>
            <a:srgbClr val="071F65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zh-TW" b="1" kern="0" dirty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</a:rPr>
              <a:t>AR</a:t>
            </a:r>
            <a:r>
              <a:rPr lang="zh-TW" altLang="en-US" b="1" kern="0" dirty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</a:rPr>
              <a:t>非接觸式電梯</a:t>
            </a:r>
            <a:endParaRPr lang="zh-CN" altLang="en-US" b="1" kern="0" dirty="0">
              <a:solidFill>
                <a:sysClr val="window" lastClr="FFFFFF"/>
              </a:solidFill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9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30163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accent1"/>
              </a:buClr>
              <a:buSzPts val="2400"/>
            </a:pPr>
            <a:r>
              <a:rPr lang="zh-TW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專題架構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1585" y="1172866"/>
            <a:ext cx="612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專題架構圖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187B5B-E91B-4A34-9CC0-A9829756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69616"/>
            <a:ext cx="5334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/>
          <p:nvPr/>
        </p:nvSpPr>
        <p:spPr>
          <a:xfrm>
            <a:off x="476188" y="177842"/>
            <a:ext cx="2236506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3" name="Google Shape;213;p9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0" name="组合 12"/>
          <p:cNvGrpSpPr/>
          <p:nvPr/>
        </p:nvGrpSpPr>
        <p:grpSpPr>
          <a:xfrm>
            <a:off x="1903005" y="1148419"/>
            <a:ext cx="5763985" cy="348839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30" name="矩形 29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3033223" y="1474123"/>
              <a:ext cx="5688633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TW" altLang="en-US" sz="1600" b="1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開發</a:t>
              </a:r>
              <a:endParaRPr lang="zh-CN" altLang="en-US" sz="1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17"/>
          <p:cNvGrpSpPr/>
          <p:nvPr/>
        </p:nvGrpSpPr>
        <p:grpSpPr>
          <a:xfrm>
            <a:off x="1903005" y="2846736"/>
            <a:ext cx="5763985" cy="354849"/>
            <a:chOff x="3002037" y="3922395"/>
            <a:chExt cx="7067433" cy="375695"/>
          </a:xfrm>
          <a:solidFill>
            <a:schemeClr val="accent2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19"/>
            <p:cNvSpPr txBox="1"/>
            <p:nvPr/>
          </p:nvSpPr>
          <p:spPr>
            <a:xfrm>
              <a:off x="3023808" y="3939647"/>
              <a:ext cx="4085844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3429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600" b="1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加入</a:t>
              </a:r>
              <a:r>
                <a:rPr lang="en-US" altLang="zh-CN" sz="1600" b="1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AR</a:t>
              </a:r>
              <a:r>
                <a:rPr lang="zh-TW" altLang="en-US" sz="1600" b="1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套件</a:t>
              </a:r>
              <a:endParaRPr lang="zh-CN" altLang="en-US" sz="1600" b="1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TextBox 20"/>
          <p:cNvSpPr txBox="1"/>
          <p:nvPr/>
        </p:nvSpPr>
        <p:spPr>
          <a:xfrm>
            <a:off x="1903006" y="1680174"/>
            <a:ext cx="5763984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● </a:t>
            </a:r>
            <a:r>
              <a:rPr lang="zh-TW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Unity</a:t>
            </a:r>
            <a:r>
              <a:rPr lang="zh-TW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做為開發工具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● 使用</a:t>
            </a:r>
            <a:r>
              <a:rPr lang="en-US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C#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作為腳本語言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● </a:t>
            </a:r>
            <a:r>
              <a:rPr lang="en-US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允許在多個平台上執行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1"/>
          <p:cNvSpPr txBox="1"/>
          <p:nvPr/>
        </p:nvSpPr>
        <p:spPr>
          <a:xfrm>
            <a:off x="1903006" y="3351262"/>
            <a:ext cx="5763984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Vuforia</a:t>
            </a:r>
            <a:r>
              <a:rPr lang="en-US" altLang="zh-TW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SDK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擴增實境軟體開發工具包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● 可辨識攝像頭中是否包含我們要的目標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● 生成虛擬按鈕</a:t>
            </a:r>
            <a:endParaRPr lang="en-US" altLang="zh-TW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● 判斷虛擬按鈕是否被按下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等腰三角形 2"/>
          <p:cNvSpPr/>
          <p:nvPr/>
        </p:nvSpPr>
        <p:spPr bwMode="auto">
          <a:xfrm rot="2747878">
            <a:off x="763954" y="1106056"/>
            <a:ext cx="992271" cy="1148109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879888" y="1547316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APP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等腰三角形 2"/>
          <p:cNvSpPr/>
          <p:nvPr/>
        </p:nvSpPr>
        <p:spPr bwMode="auto">
          <a:xfrm rot="3036074">
            <a:off x="763953" y="2850949"/>
            <a:ext cx="992273" cy="11481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5"/>
          <p:cNvSpPr txBox="1"/>
          <p:nvPr/>
        </p:nvSpPr>
        <p:spPr>
          <a:xfrm>
            <a:off x="887841" y="3286010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marL="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3429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/>
              <a:t>AR</a:t>
            </a:r>
            <a:endParaRPr lang="zh-CN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27227" y="24089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+</a:t>
            </a:r>
            <a:endParaRPr lang="zh-TW" altLang="en-US" sz="2400" dirty="0"/>
          </a:p>
        </p:txBody>
      </p:sp>
      <p:pic>
        <p:nvPicPr>
          <p:cNvPr id="3074" name="Picture 2" descr="File:Unity Technologies logo.svg - 维基百科，自由的百科全书">
            <a:extLst>
              <a:ext uri="{FF2B5EF4-FFF2-40B4-BE49-F238E27FC236}">
                <a16:creationId xmlns:a16="http://schemas.microsoft.com/office/drawing/2014/main" id="{FED109C1-1697-4EA4-B56B-C40DEFD16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28" y="1784316"/>
            <a:ext cx="1597846" cy="58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uforia - Unity 手册">
            <a:extLst>
              <a:ext uri="{FF2B5EF4-FFF2-40B4-BE49-F238E27FC236}">
                <a16:creationId xmlns:a16="http://schemas.microsoft.com/office/drawing/2014/main" id="{21C9F8FD-1428-4F9A-929E-5577FFAA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52" y="3286010"/>
            <a:ext cx="2889910" cy="8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82599" y="177842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AR APP </a:t>
            </a:r>
            <a:r>
              <a:rPr lang="zh-TW" altLang="en-US" b="1" dirty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</a:rPr>
              <a:t>控制電梯流程圖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A644E1-5B23-423A-B3DB-E615AF78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0487"/>
            <a:ext cx="59436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5;p4"/>
          <p:cNvSpPr/>
          <p:nvPr/>
        </p:nvSpPr>
        <p:spPr>
          <a:xfrm>
            <a:off x="476188" y="177842"/>
            <a:ext cx="14157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endParaRPr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/>
            </a:endParaRPr>
          </a:p>
        </p:txBody>
      </p:sp>
      <p:sp>
        <p:nvSpPr>
          <p:cNvPr id="13" name="Google Shape;126;p4"/>
          <p:cNvSpPr/>
          <p:nvPr/>
        </p:nvSpPr>
        <p:spPr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4E01D7C-FAFD-460C-94DE-CCEE9FD1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35" y="698662"/>
            <a:ext cx="5613930" cy="421044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2E65BB8-A89B-48CB-BF0A-58A8654CC7F5}"/>
              </a:ext>
            </a:extLst>
          </p:cNvPr>
          <p:cNvSpPr txBox="1"/>
          <p:nvPr/>
        </p:nvSpPr>
        <p:spPr>
          <a:xfrm>
            <a:off x="3233652" y="262665"/>
            <a:ext cx="286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 APP</a:t>
            </a:r>
            <a:r>
              <a:rPr lang="zh-TW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掃描網頁前端的</a:t>
            </a:r>
            <a:r>
              <a:rPr lang="en-US" altLang="zh-TW" b="1" u="sng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QRCode</a:t>
            </a:r>
            <a:endParaRPr lang="zh-TW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0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000120140530A99PPBG">
  <a:themeElements>
    <a:clrScheme name="自定义 95">
      <a:dk1>
        <a:srgbClr val="000000"/>
      </a:dk1>
      <a:lt1>
        <a:srgbClr val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</TotalTime>
  <Words>963</Words>
  <Application>Microsoft Office PowerPoint</Application>
  <PresentationFormat>如螢幕大小 (16:9)</PresentationFormat>
  <Paragraphs>152</Paragraphs>
  <Slides>22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Arial</vt:lpstr>
      <vt:lpstr>SimSun</vt:lpstr>
      <vt:lpstr>Calibri</vt:lpstr>
      <vt:lpstr>Microsoft YaHei</vt:lpstr>
      <vt:lpstr>Arial Black</vt:lpstr>
      <vt:lpstr>Times New Roman</vt:lpstr>
      <vt:lpstr>Microsoft YaHei</vt:lpstr>
      <vt:lpstr>Microsoft YaHei</vt:lpstr>
      <vt:lpstr>標楷體</vt:lpstr>
      <vt:lpstr>新細明體</vt:lpstr>
      <vt:lpstr>A000120140530A99PPBG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Cow</dc:creator>
  <cp:lastModifiedBy>Maro</cp:lastModifiedBy>
  <cp:revision>67</cp:revision>
  <dcterms:created xsi:type="dcterms:W3CDTF">2014-06-03T07:56:23Z</dcterms:created>
  <dcterms:modified xsi:type="dcterms:W3CDTF">2022-12-25T14:58:27Z</dcterms:modified>
</cp:coreProperties>
</file>